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BF7E-6F2C-40F8-BFC2-AC29D394F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1A138-F589-4E6F-93B3-F5E721FA1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9D85-3C34-46A9-AD18-1077C784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6B654-D4F4-45BB-A997-C93A8CCF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12E6-5558-4015-9E93-7DE38B96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7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D7E4-47A6-4208-A4EF-F479E8B3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0750C-E961-4349-982B-4B21BAA3D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10F6-BB5D-4ED9-9940-2018FBF4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6A1B-2554-43EF-99C8-10E941E6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3A29-DA19-4FF0-8657-AFEEB788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7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E04FE-540A-4E1E-AC56-50A58C0E8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29D0-B256-4581-B798-2C522983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BF9B-B7C1-497E-AAD1-FED3C31A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D5BD-CD5D-4CD3-AB43-CA713511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D7E4-F10A-44A9-AC3A-FC5CAC8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0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876C-B18D-4E4F-924B-32CA5A1B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D0794-34C2-46FC-AB95-9FDC2646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F31A-7E5E-4EA6-AD80-7797914A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013A-281A-456D-8AB1-779CEF23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6CDC-1CA6-46BB-AD53-2F3B027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85E6-DD76-4855-A2B0-BBD6FCF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D915-E171-476C-8216-6D9FB1545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28D1-677B-4CDD-8A32-8D7349F1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AAE8-F172-4091-8148-10A781D8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D4E3-82D0-4770-B1BE-8BDC5C55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2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972D-111A-4DD8-9DC4-7836D145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465C-1967-4994-9524-C91B209B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02859-E1F5-48B7-8B2F-541EF5418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8F0A2-7543-454C-B823-647FC3CE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E625C-22CA-40AA-B31C-EA27EBE4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46C23-1A9B-41D1-BD6B-0A240077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B7CA-F7D6-471A-B703-E33ABA43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0654-82E4-4489-97F6-5E3665C3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4ED3-CD09-4198-BF3D-8F3D1794F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95D28-D325-4B4B-9094-E09CD4DFD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AC97B-8503-4B4F-ADE1-D6EAF5B91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428EB-D378-4760-AB14-1577D302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90A14-C58B-4D7B-9277-6A106D07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4327-39C8-4798-A9B4-5027E6F0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65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4651-160B-4CD1-B63D-94BB6491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9703D-5DEF-429C-BA26-DE7FF0A6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E187-1EF9-4890-9E51-B7EE389A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9784B-BEF3-4173-AC5D-1A9902D6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20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370F4-6B56-434D-B745-BD1343A2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515F2-A3C0-4347-B84B-7483A052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BEEE2-995E-4F0F-9823-64DE1144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7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5711-7574-4B05-B8DE-12099228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10C7-3507-4B78-8F24-81FE867D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6F7B5-B991-4EEB-AE3E-9EE80E54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55F26-EC5B-4C69-B765-112C07DA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B0AE6-2A0E-4853-92CD-FFC2E81E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3FF2-9D90-4B8E-A00C-C2DA4EF6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1FD7-BF82-4A99-8560-74863629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99A16-5A60-4B00-97A4-5E15D9729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48152-2EED-483A-A950-6600ED31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7C62-60D0-4D8B-8C94-ECEBE770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EBF60-274B-466A-A793-9AD34E86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7C191-985C-4FEA-9B0F-2FD70CEE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0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FCDBC-A3F2-4753-A9C9-6D7D518D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C5BA-0D85-4749-91D7-FEC1E30D9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3666-2A88-4C77-B7A5-59DD74786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D20B-C34B-4E99-9D3D-BB6CFD8604F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C99A-262B-4797-82E6-940F248A8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E9E9-561A-468F-A914-1126DED2D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0A88-FC13-4B31-927F-9C1F5A091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2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28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2023-01-31T05:52:31Z</dcterms:created>
  <dcterms:modified xsi:type="dcterms:W3CDTF">2023-01-31T05:52:36Z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2023-01-31T05:52:31Z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21812c1a-c7ee-4ae5-aee4-95874a23bf27</vt:lpwstr>
  </property>
  <property fmtid="{D5CDD505-2E9C-101B-9397-08002B2CF9AE}" pid="8" name="MSIP_Label_19540963-e559-4020-8a90-fe8a502c2801_ContentBits">
    <vt:lpwstr>0</vt:lpwstr>
  </property>
</Properties>
</file>