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3866-61FC-451C-B547-1C9EF184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E601-A3C3-4796-BA1C-A8A299E5E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1144-1FAC-4EFC-ADE6-EFCD3AC4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B883-FE72-4AB0-AFF1-E9B46281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3CE5-370A-499E-AC4B-9C4BA74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7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8FFA-C80C-405E-9C0C-AA89499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1044F-58CC-4238-91DB-898D9CEAC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033B-1366-40A5-A78D-FB34BD97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C244-DFB4-4C3B-A5E3-5B1625EA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61F0-9F24-40BE-9D42-977C2538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0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F60C7-C09C-4BEC-866B-608C279D8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C31F0-4B3A-45FC-AE19-096AC61C9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048D-5563-43A2-808C-5F2B1FF9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BF98-0C85-4F19-8559-1132F651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A4AF-2BEA-480A-AC70-417A73B0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0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3B2-E8D7-4995-AF9C-9AA77ED6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103F-40A9-4BE7-9100-462843FF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578D-4686-441B-B52A-E03FC4F9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7021-1E60-42E9-AC78-02187B10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651C-9585-464F-8A63-26413920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5506-EEE7-46D9-8459-97707F20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9159-5B5A-428F-ADF5-6C1FA43B4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367D-3509-4A22-B827-EEBEF4D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D345-CD8C-450E-A02A-C57A35FE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6C82-BF19-4584-B6FE-63323F05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9F73-0AE4-4025-B016-D6DC69F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C54F-726A-422A-B081-6096DE8DC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D0B7-8CE3-4C06-8DF4-47E73B2E8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AA19-62F4-4218-AFEA-5ACF02F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4B929-DCD8-4BB7-8E30-02E89C8B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1DCEB-A0F4-4ED1-A887-9A44867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17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6C50-DFAB-46F8-A47D-93A22509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1ABF-EC15-45B6-B357-D63CC8D8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36BE8-BC9E-48B9-90F6-0E771006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E20E0-D354-4467-807E-5B80360FC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49E07-0356-4569-8E9E-EEE24EDF2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398C3-EE49-4EB9-BE2D-8975FA4B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7F27B-BEB9-41B9-8527-F2B6E213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7FBE3-474D-4824-8030-D441BC48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0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8BF3-5D1F-4ACF-ACA5-19997ACD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12632-7C49-4177-BEF7-38D68B97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FD5E6-6525-4EF9-AD6C-316A8759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5A2ED-2685-402D-908C-C7ECAFA5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0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F06CC-6A5B-46A7-803E-E00AFDDC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3391D-3C6C-4236-9F86-C4610843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FC19-DA65-4FBB-92C4-7CA42FD4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4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FEC2-E408-402B-BEDE-E4345205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7257-775E-408E-8EBA-B94265B1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D65AF-16B2-4090-9E57-E2442D98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CA7AF-DECE-4132-9CB6-DB27CF38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363A4-7E77-41EA-8AA2-077FA0FF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9D56D-BCD4-4F67-9994-5863E10A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8CAA-8267-4711-B371-DD2F2E56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BF3CD-E57E-49C0-B719-841AA7141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3E59A-509C-45E2-A095-F6D9B7E9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1C59-ECAB-4BAF-969C-2E7EA586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F713E-88DD-46D6-AAEF-DE66459C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1940D-9EA6-49DF-8D0A-5AF139CF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48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911AE-6AF2-4B68-B390-610C0390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9D38-0C3C-4C3A-ACD9-0E76AA54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DEA1F-807E-4F09-BB37-7D724F537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BC5C-88F7-48BA-942F-33D7EA3C0EB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0214E-93F4-4753-B6A8-91A75FEA8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2143-9169-44AA-9FB9-8B3668E5F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28B2-723A-4C39-B6EA-DC46F13E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0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22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2023-01-31T05:53:11Z</dcterms:created>
  <dcterms:modified xsi:type="dcterms:W3CDTF">2023-01-31T05:53:15Z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2023-01-31T05:53:11Z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e978c40e-da97-4325-94ab-530841724e16</vt:lpwstr>
  </property>
  <property fmtid="{D5CDD505-2E9C-101B-9397-08002B2CF9AE}" pid="8" name="MSIP_Label_19540963-e559-4020-8a90-fe8a502c2801_ContentBits">
    <vt:lpwstr>0</vt:lpwstr>
  </property>
</Properties>
</file>