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AF0F-0F6B-45D9-90D6-F47EAA825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CAD41-20F6-4C27-9ACE-9E442391B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D791D-7538-423A-B5D8-E9D3304F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4DE9-351A-48B0-85A6-D9A748CAE70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D76B4-7E0B-4480-87F7-0CA6DCC9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9B6D1-5D45-42DF-B8F7-0307F990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95CA-DB51-4E96-8529-6768966D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0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D8B9-DCE5-4650-8218-B987E5D0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5B824-CDAE-4C52-883C-41C42020F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7E842-DDF7-458F-A865-77E89614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4DE9-351A-48B0-85A6-D9A748CAE70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3FA95-65D8-448A-AFC5-77210C80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07E1C-04D6-4C98-B3E8-366BEB37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95CA-DB51-4E96-8529-6768966D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3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7D952-2021-4BE6-BBA9-423D9BC97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B61B7-BD0B-4BF1-97F0-07F979041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3FBB6-916D-40B5-8C62-9DDC37AA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4DE9-351A-48B0-85A6-D9A748CAE70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72A97-88E3-4C45-8EEB-D1859746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C3688-0034-48A0-9019-EF0D8CB0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95CA-DB51-4E96-8529-6768966D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D7A9-B9BF-49A4-BFA5-FA231433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CE4EE-8B79-460D-912E-116A90887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182A8-AC73-403E-905A-C3B27C3B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4DE9-351A-48B0-85A6-D9A748CAE70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36EB0-EF7C-48D2-95AE-B49280FD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4337A-4F3C-4933-822F-B64D5FD1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95CA-DB51-4E96-8529-6768966D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1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1831-116F-43E0-A5D5-847E9BE8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F1995-04FB-4BC5-B267-CCB1940B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90308-44BC-4A00-973C-C2F1E189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4DE9-351A-48B0-85A6-D9A748CAE70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464A5-73AE-4B73-AA8E-3EB50776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58498-31B4-4B1A-953A-70FE6D6D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95CA-DB51-4E96-8529-6768966D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9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7564-FA89-4F1B-BEAF-C9D87981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42B6-D3E9-4085-AF95-828BF73D4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D0B13-F7F7-453E-BA77-DBA049410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5712B-E47C-4D0D-903F-C7C3B75F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4DE9-351A-48B0-85A6-D9A748CAE70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6E73F-430F-4785-BA2A-9CAE1E46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D43AB-9BEF-410A-A000-58EC6F63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95CA-DB51-4E96-8529-6768966D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35ED-2573-482E-AA4D-7697D264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E7DF1-6E94-4B63-AE82-20480E49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DDC24-EE44-45E0-8298-F214363AF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1EE12-C676-448C-B228-2093A7657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A51F4-ED1F-45EF-909D-0A2608C87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98D10-8053-410E-85ED-214A72CD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4DE9-351A-48B0-85A6-D9A748CAE70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805AF-C463-4A1F-BCEA-DBC372F7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8DFE3-D92D-412B-A8A3-85D2D1C6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95CA-DB51-4E96-8529-6768966D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0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D59B-96F8-419C-8EE5-4E555223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2BBDE-0876-4A1D-B09F-75CE4063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4DE9-351A-48B0-85A6-D9A748CAE70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1FB23-9D87-45D3-8927-21368E37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8C8D0-FD11-43CF-83FF-A5163D5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95CA-DB51-4E96-8529-6768966D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73D98-1A70-42CB-84CE-B857EB8C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4DE9-351A-48B0-85A6-D9A748CAE70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61E78-3682-41BF-A5E6-BFC6F6BF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EF33F-37D9-4A16-B4D8-B03127C8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95CA-DB51-4E96-8529-6768966D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5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9124-0C13-4417-A5F0-94574DFB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F389-58AE-4140-A69B-0B66CBB17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1618E-62D5-460E-964D-EC8646DCC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CB66B-D3F7-4396-858C-5B75C879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4DE9-351A-48B0-85A6-D9A748CAE70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1C20A-BE07-4099-9A9E-8AC01122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1C254-2092-449E-876F-24469479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95CA-DB51-4E96-8529-6768966D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3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6AE3-F0BF-4D38-A97E-0AFF3308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E3DAE-D73B-4979-A00A-CE63990D1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23353-15C8-4E84-A5FA-0973AE617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DD3E6-C1D3-4720-B308-0564DFAD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4DE9-351A-48B0-85A6-D9A748CAE70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1CDE1-764D-42EF-9E2A-7111204B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F099E-3272-433C-BF18-E81378AE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95CA-DB51-4E96-8529-6768966D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9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4EDFB-C898-4AA4-88F8-96FDF03C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75F2C-700A-4A0B-8219-64CE2975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0EE4F-926C-4652-A1A3-F0CA40ADF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4DE9-351A-48B0-85A6-D9A748CAE70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F004D-6E95-42FA-BE2B-48467BABA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2DB5B-FE7C-4180-84C7-5FC9F5B0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095CA-DB51-4E96-8529-6768966D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0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D83FBF-1F3E-46AB-B904-8E67CBA1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3" y="69574"/>
            <a:ext cx="4194381" cy="318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7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27FCD6-A37D-4F41-B906-88E28287B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16" y="243716"/>
            <a:ext cx="1949106" cy="1929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E367B-00BD-4958-B8A9-ACF83FE5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829" y="299729"/>
            <a:ext cx="2143125" cy="1885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B394A-5436-4A34-9574-4496D2F20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661" y="409989"/>
            <a:ext cx="2085975" cy="194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7A18E-15A7-4341-9984-B55DD9A0A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900" y="367126"/>
            <a:ext cx="2076450" cy="2028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287686-C190-4432-9116-A1310ACC0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31" y="3735456"/>
            <a:ext cx="2200275" cy="1752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414517-F260-4F37-8811-5B08E0871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4978" y="3776972"/>
            <a:ext cx="20288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FEC0E7-99B4-4318-B32D-E90B24D7A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" t="3266"/>
          <a:stretch/>
        </p:blipFill>
        <p:spPr>
          <a:xfrm>
            <a:off x="308113" y="318052"/>
            <a:ext cx="4948463" cy="360219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592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9552BA-7C39-463F-A832-A45B4BC1C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04" y="263483"/>
            <a:ext cx="11553923" cy="53725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274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F6AF08-4687-41F1-8C67-557F64587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" t="17447" r="32682" b="26667"/>
          <a:stretch/>
        </p:blipFill>
        <p:spPr>
          <a:xfrm>
            <a:off x="233464" y="223735"/>
            <a:ext cx="7986408" cy="431638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995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0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6</cp:revision>
  <dcterms:created xsi:type="dcterms:W3CDTF">2022-07-02T11:28:07Z</dcterms:created>
  <dcterms:modified xsi:type="dcterms:W3CDTF">2022-12-06T04:39:47Z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2022-07-02T11:28:10Z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fd7905cc-2e9c-4eaf-adc7-e0b091d7e7b3</vt:lpwstr>
  </property>
  <property fmtid="{D5CDD505-2E9C-101B-9397-08002B2CF9AE}" pid="8" name="MSIP_Label_19540963-e559-4020-8a90-fe8a502c2801_ContentBits">
    <vt:lpwstr>0</vt:lpwstr>
  </property>
</Properties>
</file>