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64" r:id="rId3"/>
    <p:sldId id="262" r:id="rId4"/>
    <p:sldId id="267" r:id="rId5"/>
    <p:sldId id="268" r:id="rId6"/>
    <p:sldId id="273" r:id="rId7"/>
    <p:sldId id="275" r:id="rId8"/>
    <p:sldId id="276" r:id="rId9"/>
    <p:sldId id="277" r:id="rId10"/>
    <p:sldId id="285" r:id="rId11"/>
    <p:sldId id="292" r:id="rId12"/>
    <p:sldId id="291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BFBC-8484-424B-8AD1-C911A189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149C-F186-4AE5-B79C-AD50D4B69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1577-8AC4-49EC-8636-A21ABD85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7581-7A74-4663-B37E-BC9038CC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85B5-5BA8-4B3B-99F8-0C04D30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6D1C-EF0C-4431-B9E1-510139B3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BE3AA-B050-4F0E-A14A-459AC841F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EA64-2971-4D18-AFC9-34AD783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FDCE-D760-41BA-B69B-0AE96C4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165B-1ACF-47D4-AD5E-F2027A41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DCDEB-B57B-431D-8C83-8F96BE954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306E6-D0FE-40E4-A918-DB664FFD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2349-A876-4F43-B7D8-1A860123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94CE-D5D9-419A-8DE9-684AE8CA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0421-1026-4F60-9CBC-803F1168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9648-17E2-45B3-9F5D-D31DEB58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38BA-9B61-4C37-BFCE-3747E2A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E324-6A2C-4B1A-9874-8BC8285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F496-5EF2-4CE1-B1D8-4E15C44B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D80B-CA1E-45E7-AAB9-F42B49B8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7668-E95F-4712-9BAA-9DCAC061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F279-F09F-4D00-B42A-1DB47709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FAD1-BA02-46E2-A248-33BDB4AD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F3E5-8161-4BDB-9586-FAE61CF4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3092-613A-4490-BFFE-E43E5F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5436-11E3-44F7-ACB6-E2F9D3CE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098-F07F-40EB-96A3-DCADA03F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E56B-05A3-4484-8E93-E5004AEE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1F1F-E33E-4EFF-B454-64CB2F27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346E-40AE-42D1-8891-7DCE3DFC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36EC-C0F0-48B3-ADB4-DE45E39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460C-7572-438F-BF9D-67E8B700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B9D7-71BC-48A0-B443-00FD0C63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E43B0-B7FC-4D90-9273-6FA7BD42F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6EA5-E047-4FEF-BD4F-6F912C358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B3C54-0A1C-47A1-9896-7828BD2F4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E0A00-F24B-4179-8913-D697D9C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EE6E6-91C7-47B3-AFC3-347ABC36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8D56F-BAE1-4DA5-86A9-1A6FF9D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59D3-D47E-448E-B67E-ED8A94E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507A1-8E5D-4E71-A913-3DFF4870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E98F9-6067-4DB5-B4CA-C0F12794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23FB-6D2B-42AA-992F-208DBDFE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E1453-90BE-4CDB-92EB-1918CF3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D4D70-7FD6-4D68-AB86-6C406A47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84F84-260E-414D-AB48-FADF314F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F76E-1D8E-4441-91D9-531DB098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8AD4-97E4-4280-84F6-7242B82A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A8993-BC31-462D-A61F-20A5F0B0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90189-A455-47D2-8BBB-D38A964D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2524-920B-448D-865B-DC9F914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6FC5-8C06-4513-9469-07EA963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580-0826-4636-955C-E352982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768A3-7BA2-4D04-A401-88096B3CB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2F4AA-15C3-4DED-80EA-999F61EC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B172-0447-49DC-A2D2-CCC08C2C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32A7-395E-422E-94EA-53286E51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A18BC-6B4B-4ED4-B5CE-38BCA4F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ED2F9-97AC-464B-A35D-A2A7D510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EBD1-7C10-4335-A482-CEE6FA2CF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F579-2F3E-48BB-A740-A3563D854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42D-F3C2-4010-8DB9-F5312A6450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530A-3752-4947-9995-F704F0D90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2BE1-72EE-4829-8BCE-BA44B02D7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C333-221E-4E10-908C-DE57FD75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3BA62-A346-4C00-BB98-3DE79E0D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" t="28227" r="35787" b="26950"/>
          <a:stretch/>
        </p:blipFill>
        <p:spPr>
          <a:xfrm>
            <a:off x="194552" y="155642"/>
            <a:ext cx="8161508" cy="3803890"/>
          </a:xfrm>
          <a:prstGeom prst="rect">
            <a:avLst/>
          </a:prstGeom>
          <a:ln w="158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47401-9D39-446B-87EF-2191292E3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7" t="44533" r="36987" b="25942"/>
          <a:stretch/>
        </p:blipFill>
        <p:spPr>
          <a:xfrm>
            <a:off x="532482" y="4127535"/>
            <a:ext cx="5563518" cy="18459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CB3ABB-40FA-4F10-8AF0-AB18DBDAE52A}"/>
              </a:ext>
            </a:extLst>
          </p:cNvPr>
          <p:cNvSpPr/>
          <p:nvPr/>
        </p:nvSpPr>
        <p:spPr>
          <a:xfrm>
            <a:off x="194552" y="155642"/>
            <a:ext cx="8161508" cy="5817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0FCC3-F82F-4D3E-99F2-BF1BF48D0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" t="2314"/>
          <a:stretch/>
        </p:blipFill>
        <p:spPr>
          <a:xfrm>
            <a:off x="139148" y="149086"/>
            <a:ext cx="6331226" cy="36183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97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3233C-8C0C-483F-B16C-91C060102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" t="4838" b="6559"/>
          <a:stretch/>
        </p:blipFill>
        <p:spPr>
          <a:xfrm>
            <a:off x="213360" y="162560"/>
            <a:ext cx="6362700" cy="966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BF0B0-155C-4535-8611-B119C8A9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250730"/>
            <a:ext cx="6362700" cy="46101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46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AA558-D156-4269-AF08-6C7A82A1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8" b="4502"/>
          <a:stretch/>
        </p:blipFill>
        <p:spPr>
          <a:xfrm>
            <a:off x="69576" y="58601"/>
            <a:ext cx="6124781" cy="191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95149-99D5-47FD-BC36-025C621E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" y="2041090"/>
            <a:ext cx="3866322" cy="47222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BF4FE-4112-4FBA-BC1B-BBE3B47C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83" y="58601"/>
            <a:ext cx="6376878" cy="1423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1692-88C4-40F5-8092-2FE6FD36F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995" y="1481928"/>
            <a:ext cx="3324225" cy="4648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884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17B73-A3C0-4245-9D2E-348EF1C48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" t="1538" r="748"/>
          <a:stretch/>
        </p:blipFill>
        <p:spPr>
          <a:xfrm>
            <a:off x="188843" y="149086"/>
            <a:ext cx="9134062" cy="47455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EF753-EDD8-45FF-A75D-ED925D518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t="4840" r="1063"/>
          <a:stretch/>
        </p:blipFill>
        <p:spPr>
          <a:xfrm>
            <a:off x="188842" y="5108713"/>
            <a:ext cx="9134061" cy="14965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782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02D72-9F34-4C65-8BB1-245DC9706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1528" r="754" b="182"/>
          <a:stretch/>
        </p:blipFill>
        <p:spPr>
          <a:xfrm>
            <a:off x="168964" y="159025"/>
            <a:ext cx="9124122" cy="5804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27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3D5796-FFBD-4438-B979-48CE6C7B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3" y="256347"/>
            <a:ext cx="6121676" cy="189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6233D-43E4-4573-8F5C-96C13CAE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4" y="2677353"/>
            <a:ext cx="5217181" cy="21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07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3300FF-AA0C-4D03-BFEE-8CFFD90F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1" y="230140"/>
            <a:ext cx="4105331" cy="36810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7C1AE-7906-4492-9DFC-4867F552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95" y="230140"/>
            <a:ext cx="7567226" cy="39808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9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0C4C2-4718-4C64-A01A-628C9891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" y="201060"/>
            <a:ext cx="7315200" cy="44481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D44A6-962B-4C31-B2ED-B9D2694A9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6"/>
          <a:stretch/>
        </p:blipFill>
        <p:spPr>
          <a:xfrm>
            <a:off x="7815262" y="437322"/>
            <a:ext cx="3419475" cy="41833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70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52694-82F6-4DB5-8010-462B8029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" y="183364"/>
            <a:ext cx="5937116" cy="38894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52C7A0-5DAE-4E82-9009-C7B18497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75" y="183363"/>
            <a:ext cx="6697986" cy="38894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30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EB798-67CE-494D-B803-0603481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" y="107633"/>
            <a:ext cx="5711109" cy="41608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51F25-205D-4BF4-8E02-A6F573F1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74" y="107633"/>
            <a:ext cx="6143625" cy="48768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36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EB8F0-C3FC-4B99-99FF-0E2F38E8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" y="5189261"/>
            <a:ext cx="4344642" cy="1485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0B87B-FC4D-43F0-86CD-34461696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0" y="170000"/>
            <a:ext cx="3992182" cy="45719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5A5C4-1A2F-4BE4-A354-67CF14BF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79" y="170000"/>
            <a:ext cx="4057650" cy="45720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45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8793B-5E3E-44F2-8EE5-3A8B3078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3" y="159440"/>
            <a:ext cx="6048375" cy="50482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504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1A4A7-106B-4BB9-8772-7DEF6AC7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1" y="188015"/>
            <a:ext cx="10115550" cy="36195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336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D1017-2579-4F10-B555-7FA3ECD4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5" y="174142"/>
            <a:ext cx="10820400" cy="36671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79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2022-07-15T09:20:10Z</dcterms:created>
  <dcterms:modified xsi:type="dcterms:W3CDTF">2022-12-05T05:39:22Z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2022-07-15T09:20:10Z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603d39af-1bf7-4f73-a800-f241bc2372c9</vt:lpwstr>
  </property>
  <property fmtid="{D5CDD505-2E9C-101B-9397-08002B2CF9AE}" pid="8" name="MSIP_Label_19540963-e559-4020-8a90-fe8a502c2801_ContentBits">
    <vt:lpwstr>0</vt:lpwstr>
  </property>
</Properties>
</file>