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D8CD-0EBC-4D27-9DEA-2600BB1C2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DF9F9-C479-4B74-87B7-220F40DC5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AEAFB-94AE-4173-92C1-9C190C6A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7DBA-F0AB-45F0-8ABC-F39E04A7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9BAD-6B24-406F-84D9-6CA909E8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1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D085-2F27-4C46-AA93-B3E6AD99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2E0A6-5724-4CB5-8869-3817544FD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439C-D88F-4540-8E1B-155F19F9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689D-4216-486F-AC99-BF2DB8D8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2838-990D-49DC-803A-5797E3A8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6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D304C-1659-4516-B696-1812287E4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32A16-2213-4C8F-8773-9ACCD4E87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548A-D3F2-436D-A1CE-8254ABCE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405B2-C8EF-4D02-B444-A0408FB7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AD46-9A79-41EC-9735-57B29A78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54D3-E3ED-410E-ADF1-113ED92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44EC-8317-487B-9833-82AD1965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B90C-6863-4F50-9C5D-D6E8F85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5C89-A676-4F29-BB22-F524C73B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2729C-F374-4DB7-BE3D-6F18E8A7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3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27A-72D9-473A-A7A7-63061070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9A943-3EF6-4621-A72C-A1412B27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BB3B-622E-4E1A-9F47-329B267E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076E-B4E6-4552-9F39-6F1A8E71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5743-6E2E-4C15-A491-5A70675E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520E-8547-4F61-BD6D-9569D4FD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3B8B-85D2-403A-BFF3-0AB79CCC4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1ABC0-9B52-43A1-822D-8E03A9C2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1F011-4B66-41B9-AA2E-6B071E50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E2B43-A84A-4907-BA2F-576518B3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D135-1916-44F5-8590-11A835C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2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513E-7213-415D-9A71-F35F2ECF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3C1C-D7B6-4852-802B-2AEFFA3A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1E13E-7113-4580-B77E-9545BEA49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993E5-12C3-4784-B9BA-9D81E1E1B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2710E-C445-43EA-802B-92A23A477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B7C34-63F7-485D-9E88-F0CB962E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54971-D6D7-4B52-80E8-76B40E4F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C12251-1BA8-424D-A20C-98198D57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6FD4-5C59-4501-9DA5-010508E0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B97DC-7593-42E8-BEF1-51B4C385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ED3EB-B027-45BD-AF36-F681EB0F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356E9-B748-486F-94F8-D236B4A5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78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967CC-BF5D-49E7-B986-A86CDA0D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0073D-537B-473C-9261-42FAE997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B0831-C12E-424A-9825-AECDA010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1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176C-73FB-43EE-A320-1AF3E160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80B4-265B-4E0D-91CD-314AB17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3CD99-55A3-41B1-B751-7A5AD602E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3D62B-0007-401D-8403-F18DFC53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DCD1D-776E-40D7-B709-19BA5C32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D5661-23F5-4A89-BC81-C922779B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8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2866-14FD-4704-9798-23ABDFC5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B9046D-B05F-48FA-935D-D693C2495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2251-AF4C-452B-B920-6E97F882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8054B-29BD-48AE-BFE4-3F250927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21481-F974-48E3-86C5-D3AB87A9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E8DC-C6EC-4A07-91E5-8AC36C23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2FEA8-8CD9-4449-8BC3-13B6946C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63DD4-DAA5-4587-8B77-ECF77873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B1B0-694B-4870-AAA2-1D4899288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887A-F6B8-480F-97D5-EF55FCB38C9A}" type="datetimeFigureOut">
              <a:rPr lang="en-IN" smtClean="0"/>
              <a:t>19-10-2022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564D-8797-4734-BA22-7C298D36B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FA35-EB6F-48F3-A0D6-4FD1B3C1C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5830-D5F7-4288-879D-CACC9DA22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29DFC-75DA-4614-9BC1-1C4BDCC2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68" y="170007"/>
            <a:ext cx="3705803" cy="34968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0DE2A-3B50-41DF-B1B8-967CA88E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8" y="3976399"/>
            <a:ext cx="485775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A5075-FF59-4CBB-99CC-1959E7CF1C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09" t="3798" r="4209" b="6585"/>
          <a:stretch/>
        </p:blipFill>
        <p:spPr>
          <a:xfrm>
            <a:off x="4036291" y="170007"/>
            <a:ext cx="2391105" cy="171421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04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4" y="106836"/>
            <a:ext cx="4806000" cy="666211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242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85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Anuganti</dc:creator>
  <cp:lastModifiedBy>Anuganti Suresh (Consultant)</cp:lastModifiedBy>
  <cp:revision>2</cp:revision>
  <dcterms:created xsi:type="dcterms:W3CDTF">2022-09-30T09:55:57Z</dcterms:created>
  <dcterms:modified xsi:type="dcterms:W3CDTF">2022-10-19T05:51:38Z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2022-09-30T09:55:57Z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c025e7de-9581-41fe-a1c3-08302c67202d</vt:lpwstr>
  </property>
  <property fmtid="{D5CDD505-2E9C-101B-9397-08002B2CF9AE}" pid="8" name="MSIP_Label_19540963-e559-4020-8a90-fe8a502c2801_ContentBits">
    <vt:lpwstr>0</vt:lpwstr>
  </property>
</Properties>
</file>