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0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3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3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4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2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F539-6F4D-4E62-9C16-2FA26A2DF9B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D97B-6861-467B-9A52-07E51AAA7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151" t="22921" r="11199"/>
          <a:stretch/>
        </p:blipFill>
        <p:spPr>
          <a:xfrm>
            <a:off x="195163" y="586853"/>
            <a:ext cx="4389120" cy="2330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599" b="83514"/>
          <a:stretch/>
        </p:blipFill>
        <p:spPr>
          <a:xfrm>
            <a:off x="511686" y="230098"/>
            <a:ext cx="3756074" cy="299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771" t="26632" r="37588" b="36054"/>
          <a:stretch/>
        </p:blipFill>
        <p:spPr>
          <a:xfrm>
            <a:off x="195163" y="3440706"/>
            <a:ext cx="7369792" cy="2729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95163" y="230098"/>
            <a:ext cx="4389120" cy="268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7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9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609" t="9856" r="8734" b="1875"/>
          <a:stretch/>
        </p:blipFill>
        <p:spPr>
          <a:xfrm>
            <a:off x="295420" y="250307"/>
            <a:ext cx="9791115" cy="5739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3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0978" y="2433710"/>
            <a:ext cx="176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FULL LOAD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85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394" r="1274" b="49568"/>
          <a:stretch/>
        </p:blipFill>
        <p:spPr>
          <a:xfrm>
            <a:off x="126608" y="2152359"/>
            <a:ext cx="11957539" cy="1636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971" r="1382" b="49567"/>
          <a:stretch/>
        </p:blipFill>
        <p:spPr>
          <a:xfrm>
            <a:off x="126607" y="379828"/>
            <a:ext cx="11957539" cy="159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2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7163" r="1382" b="46683"/>
          <a:stretch/>
        </p:blipFill>
        <p:spPr>
          <a:xfrm>
            <a:off x="126608" y="3474723"/>
            <a:ext cx="11957539" cy="1782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6779" r="1274" b="46683"/>
          <a:stretch/>
        </p:blipFill>
        <p:spPr>
          <a:xfrm>
            <a:off x="126607" y="309489"/>
            <a:ext cx="11957539" cy="1807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90843" y="2335237"/>
            <a:ext cx="8072916" cy="880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- New record added(5)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- In target system entire existing data will get flush(deletes) and fills entire new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4880" y="2307101"/>
            <a:ext cx="27161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Incremental Load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(or)</a:t>
            </a:r>
          </a:p>
          <a:p>
            <a:pPr algn="ctr"/>
            <a:r>
              <a:rPr lang="en-IN" sz="2800" dirty="0" smtClean="0"/>
              <a:t>Delta Load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371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1" t="22163" r="14355" b="51807"/>
          <a:stretch/>
        </p:blipFill>
        <p:spPr>
          <a:xfrm>
            <a:off x="168811" y="182881"/>
            <a:ext cx="11844997" cy="2039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61" t="22548" r="14248" b="53221"/>
          <a:stretch/>
        </p:blipFill>
        <p:spPr>
          <a:xfrm>
            <a:off x="168810" y="2363374"/>
            <a:ext cx="11844997" cy="1896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5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8" t="22548" r="14356" b="23682"/>
          <a:stretch/>
        </p:blipFill>
        <p:spPr>
          <a:xfrm>
            <a:off x="196946" y="225082"/>
            <a:ext cx="11793860" cy="4206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36098" y="3221502"/>
            <a:ext cx="26699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Upsert : </a:t>
            </a:r>
            <a:r>
              <a:rPr lang="en-IN" dirty="0" smtClean="0"/>
              <a:t>Update and insert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5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8</cp:revision>
  <dcterms:created xsi:type="dcterms:W3CDTF">2022-11-05T08:33:42Z</dcterms:created>
  <dcterms:modified xsi:type="dcterms:W3CDTF">2022-11-05T10:49:34Z</dcterms:modified>
</cp:coreProperties>
</file>