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01C2-D5C9-45BC-93BA-A945DDCA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E623-F42D-432A-AB16-2E3EA36D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30DE-E1BD-4F73-A957-B5A3763A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7F5D-0C21-4D1B-A13D-3781CC8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7AF09-EE8C-457D-8518-6DCEF009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B222-CB59-44BB-BBC7-705D07BD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ECE83-F938-4329-AC29-A4B92AC4C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D2FC-8197-406E-95E8-A4E635E3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16EC-607B-4B58-AF25-9CC0015C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1FC5-13D4-4814-A5DF-AE80D3A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AB61D-E6B0-48B5-8DBA-DD3E57F8D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DB8FC-2200-4519-913B-17B486AB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EC38-DF75-49A2-B0A5-24F2A0B2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B993-5969-4ADB-A7FC-92F3E9B3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3C43-E42F-48A4-BB5F-8EDA2F21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8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130C-2EA9-4AC4-9ACF-F01A5EBF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AE09-0E7D-44F6-84D3-2C4E4D18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514C-0011-435B-BDD8-60FD5CDB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DE0B-489D-4957-A5CD-BAFE19ED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A8D5-6A7F-48B8-9D2B-2C853416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7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841F-6846-46E1-9DC9-73D5EEAD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1496-7D64-416C-AB23-9A3E5451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D7E8-01D4-46F2-9843-15624C50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4D7C-AD75-403B-AD07-63A6E1E9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73A4-2C39-4352-AAE3-B6AA241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6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BA57-F208-4DEF-8915-85979897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145C-263F-49A4-A40A-9D424DF21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A6013-5492-4095-9C0B-F6A2D8E4F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6099-3B0C-42AE-BD58-A0857AFC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0DD70-FC6D-425A-BD30-6045225F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7FE4-4A3B-4C83-88C5-555B33DA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B4D2-C747-48E3-BA06-86A3B7D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CC4B4-29FB-4469-B8DE-1713CBBC8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883F4-20CC-46F5-BA46-5F3A03E9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6947B-E5BA-496A-AB9A-55690D43C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D6A86-A653-4B0B-8B41-A1C4313AC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31E03-1100-4D45-ACD0-E9BEBD17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9317-7868-4E36-BC41-3B8BB8E6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52134-D4FA-49F1-B3D0-3F62D932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2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786C-B159-408F-9118-7E2D2828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97A79-6793-491E-A419-33B1780A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4AB3E-E58F-4A02-8550-2C8DCE50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39FA7-9AFE-4C6A-A992-B70BCC49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7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1F82A-61D2-43AD-BED2-FB4B3AC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5052F-46BF-4370-9F1B-9AB3E016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7B646-BC3F-44DD-B9DA-6E5DBA74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3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0986-1436-4F7C-9FD5-958346F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0D22-26E6-4DC4-B27F-43740025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69C49-5F2F-4B26-BAEF-826B0C71B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1F6A-4B54-42BA-980A-BFCDD4D5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7BFF-F8B0-4B9D-907E-C3896ADD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50308-5FCA-46C5-B298-92B2514F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0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940-8F78-46AC-AFBA-99A1E5FD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13F69-4586-4339-ABDE-C51BF695C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4D019-726D-4F6F-A2A0-5E361051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D8757-0B09-483A-B9AB-21CA5DEA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BDB5-5C38-40F4-97F2-E6D113E9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A7356-B5B1-450B-9873-229DEF4E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3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143BD-6A57-48DD-BBE5-61A6907A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FC879-417D-4773-96BE-F78AA768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CD38-F5E9-4F2F-9C95-6251BA502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471F-A641-430B-8E23-86780E78DD4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2159-0D2D-4571-AAE5-B6600BE6B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B0F0-563F-47D8-8CB2-CB8398802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53B8B-CBDA-4237-81A4-7C609672C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FCC61-DB94-40D4-A6BB-C7DB21D0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6" y="111270"/>
            <a:ext cx="4956319" cy="2990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3F513-A532-4673-BC6D-253E2894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49" y="111270"/>
            <a:ext cx="5043627" cy="6640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600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B4191-35B6-4516-986C-DCE168E7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5" y="133349"/>
            <a:ext cx="4925361" cy="54148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7377E-4448-4B34-8120-2AD84ADC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68" y="133349"/>
            <a:ext cx="4953346" cy="5414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748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D2A9A-1926-4D38-8798-6F8D3DC7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6" y="123824"/>
            <a:ext cx="4990357" cy="6119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48A987-53EE-470B-8475-A4E01336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82" y="123824"/>
            <a:ext cx="5002265" cy="6119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321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E53E4-5FB2-41F0-835C-CDF52E5B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8" y="133350"/>
            <a:ext cx="4870149" cy="6581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3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16E21-7AF7-4A94-A1CF-7EF598A1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9" y="158461"/>
            <a:ext cx="5158582" cy="41364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4CBE1-E4FC-40AB-822D-A37524934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10"/>
          <a:stretch/>
        </p:blipFill>
        <p:spPr>
          <a:xfrm>
            <a:off x="5404839" y="158462"/>
            <a:ext cx="4542725" cy="595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43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46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2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2022-10-21T09:17:33Z</dcterms:created>
  <dcterms:modified xsi:type="dcterms:W3CDTF">2022-10-21T10:01:25Z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2022-10-21T09:17:33Z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885127f1-7919-4829-9fbf-61c68d46fb97</vt:lpwstr>
  </property>
  <property fmtid="{D5CDD505-2E9C-101B-9397-08002B2CF9AE}" pid="8" name="MSIP_Label_19540963-e559-4020-8a90-fe8a502c2801_ContentBits">
    <vt:lpwstr>0</vt:lpwstr>
  </property>
</Properties>
</file>