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4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4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3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84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0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1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7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E8C0-F720-42DD-AC7E-6BA6113EDA2C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8509-9973-4818-AC28-DE685581F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9" t="50395"/>
          <a:stretch/>
        </p:blipFill>
        <p:spPr>
          <a:xfrm>
            <a:off x="368490" y="586854"/>
            <a:ext cx="6872287" cy="1285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080" b="84811"/>
          <a:stretch/>
        </p:blipFill>
        <p:spPr>
          <a:xfrm>
            <a:off x="368490" y="179696"/>
            <a:ext cx="2251880" cy="307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151" t="22921" r="11199"/>
          <a:stretch/>
        </p:blipFill>
        <p:spPr>
          <a:xfrm>
            <a:off x="822960" y="2743199"/>
            <a:ext cx="4389120" cy="2330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99" b="83514"/>
          <a:stretch/>
        </p:blipFill>
        <p:spPr>
          <a:xfrm>
            <a:off x="1139483" y="2386444"/>
            <a:ext cx="3756074" cy="2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19" t="19543" r="8323" b="3218"/>
          <a:stretch/>
        </p:blipFill>
        <p:spPr>
          <a:xfrm>
            <a:off x="171331" y="174062"/>
            <a:ext cx="11600597" cy="5650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4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9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51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2</cp:revision>
  <dcterms:created xsi:type="dcterms:W3CDTF">2022-11-05T08:20:46Z</dcterms:created>
  <dcterms:modified xsi:type="dcterms:W3CDTF">2022-11-05T08:33:13Z</dcterms:modified>
</cp:coreProperties>
</file>