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2314-D6F1-4D64-9C8D-2D1182B05AA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BC5-DB6D-41F8-893C-581BEB547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0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2314-D6F1-4D64-9C8D-2D1182B05AA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BC5-DB6D-41F8-893C-581BEB547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19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2314-D6F1-4D64-9C8D-2D1182B05AA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BC5-DB6D-41F8-893C-581BEB547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1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2314-D6F1-4D64-9C8D-2D1182B05AA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BC5-DB6D-41F8-893C-581BEB547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46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2314-D6F1-4D64-9C8D-2D1182B05AA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BC5-DB6D-41F8-893C-581BEB547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2314-D6F1-4D64-9C8D-2D1182B05AA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BC5-DB6D-41F8-893C-581BEB547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8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2314-D6F1-4D64-9C8D-2D1182B05AA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BC5-DB6D-41F8-893C-581BEB547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59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2314-D6F1-4D64-9C8D-2D1182B05AA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BC5-DB6D-41F8-893C-581BEB547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71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2314-D6F1-4D64-9C8D-2D1182B05AA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BC5-DB6D-41F8-893C-581BEB547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1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2314-D6F1-4D64-9C8D-2D1182B05AA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BC5-DB6D-41F8-893C-581BEB547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6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2314-D6F1-4D64-9C8D-2D1182B05AA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CDBC5-DB6D-41F8-893C-581BEB547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0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32314-D6F1-4D64-9C8D-2D1182B05AA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CDBC5-DB6D-41F8-893C-581BEB5475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50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83" y="252056"/>
            <a:ext cx="4405720" cy="1455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410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66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70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5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2</cp:revision>
  <dcterms:created xsi:type="dcterms:W3CDTF">2022-11-06T13:34:58Z</dcterms:created>
  <dcterms:modified xsi:type="dcterms:W3CDTF">2022-11-06T13:36:20Z</dcterms:modified>
</cp:coreProperties>
</file>