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70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4430-6BD9-E390-22F8-6BC4F895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D9C62-33F6-7E9A-20C5-5EBF9E78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4900-162E-0836-A24F-24AC8984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1FD8-2AD1-4479-F325-A75047E9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90EF-9519-FDF2-3DF9-9379A5DD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14CA-BAFB-5C61-E9F7-286E6071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537B1-E1D8-5076-636A-F92BE37C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90F9-4CA7-CA95-A15D-FA5BAFE7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BA61-B78E-81E5-28E5-338C6C6C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D31F-CDAB-6D71-1C04-B3B1F5D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3248B-E2AA-5C50-E05E-F31DEAD89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981B-E0FE-5CD8-EF82-22B71536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4019-9ECE-B0A2-5599-8EDD5F3C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F37D-11BD-7511-FDCF-2E74021C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3A45-3672-D7B9-4E35-431AA72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1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58E2-28DD-A5A3-FC27-33330B89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25E7-C5C4-0F2C-FC6B-909EC5E7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21CE-757D-1C75-1ABC-BB2E9FBB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EB5D-8B5C-1128-2F26-9DCA44C8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D755-CA41-FA22-0F69-65560B01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D619-5834-6B15-EE61-DB35F004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1DD1-17CA-F75A-43D1-1CA66E35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E7BF-A607-075A-456A-FB5441CF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1C36-1440-A3E5-F454-8A73707F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7219-2D2B-C0ED-BA63-94B137F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57F4-8F1A-11BC-CDCD-540ADC47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67DB-D2D5-C16B-5909-EDBA2BE8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08C2A-548E-3743-C454-B3D3D8A3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4FC0-3A43-2D23-510D-F62398F2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FD7EF-C7E0-B7BB-7257-340B56B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CF47F-5FCD-43D8-1CFE-59C65D4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A049-1317-9A70-1722-7679BBA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185E-4C44-81D9-77ED-880E72E0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1F4BB-1F84-9B85-4179-2B54C2CC5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7C378-B754-59BF-8169-464CF204F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E30CC-E483-290C-88E9-5E3F39CB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2E265-DFE4-61E0-1CB1-8931B329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AE4FF-F3B1-DCFB-F7EF-FF0FB7F2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BDE80-284C-DF7D-869B-A8382FCC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3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A9BC-01AC-2038-DB38-9F0B4AA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9D602-9195-DB5A-9D79-73CA744F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FCE48-714A-CFB3-9AB0-6DF08DCF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8837C-0640-6096-C9D8-968F45FC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9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053FA-B1F7-E8B8-719D-C144C99A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37BF0-29D4-8091-D1F5-6F61D8C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88C93-CCC3-C249-FB66-83DC532C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D74A-A62C-D71F-4D34-A0AB8C92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3B87-0507-BBD2-91E4-C52F314F7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DFA3-DAFB-152A-BF59-C8E3FEB0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BCC-7EB1-F74B-BF96-B674E4CF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E7C6A-2975-0EF8-77C8-59F266C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3540-269A-DCD1-77B4-52A16643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F5A8-A45F-74CF-2A3E-F9A1FCEB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81C38-D3B4-51AC-AFAF-D521E4EAA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B8ECE-FF43-A039-0910-A7791019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D8E9-77C5-7B77-83B9-6E17219E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2C3FD-7A84-D7AB-F03F-AEF72216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2D38E-0872-CD78-765D-9F2132DA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1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BD65E-F743-17E3-CB07-553A3B42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DE78-CD0E-134E-6005-E4A1849E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3AA4-FE5A-05B8-B588-640C62DE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4288-994A-463C-A17C-ADC4F5B48FA0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4A6E-8F5E-9822-9F6D-ECBF5E9B6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B326-CBCF-7A8D-A4A9-787123F4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5A21-2356-4B1D-BD36-CF4A56618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3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22FF7-05E0-42B3-8E74-F29A69945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44" t="60000" r="37471" b="16170"/>
          <a:stretch/>
        </p:blipFill>
        <p:spPr>
          <a:xfrm>
            <a:off x="5204299" y="4036981"/>
            <a:ext cx="729575" cy="1945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F5B3D-4EA5-48E3-BD33-F67CB7E22868}"/>
              </a:ext>
            </a:extLst>
          </p:cNvPr>
          <p:cNvSpPr/>
          <p:nvPr/>
        </p:nvSpPr>
        <p:spPr>
          <a:xfrm>
            <a:off x="5194571" y="4012662"/>
            <a:ext cx="739303" cy="1969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E2FD3-B260-45CA-B982-F2D4952747DC}"/>
              </a:ext>
            </a:extLst>
          </p:cNvPr>
          <p:cNvSpPr txBox="1"/>
          <p:nvPr/>
        </p:nvSpPr>
        <p:spPr>
          <a:xfrm>
            <a:off x="107000" y="87868"/>
            <a:ext cx="260173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DIU (Data integration unit)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23CE8-A304-4E35-8756-2A462FBA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08" y="126780"/>
            <a:ext cx="8959174" cy="66233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1F9262-CDD6-4C71-AB84-C40508767F3B}"/>
              </a:ext>
            </a:extLst>
          </p:cNvPr>
          <p:cNvSpPr/>
          <p:nvPr/>
        </p:nvSpPr>
        <p:spPr>
          <a:xfrm>
            <a:off x="5729595" y="2068012"/>
            <a:ext cx="642025" cy="301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D0CB6-7A51-44AA-8256-BB7BB0B9E376}"/>
              </a:ext>
            </a:extLst>
          </p:cNvPr>
          <p:cNvSpPr/>
          <p:nvPr/>
        </p:nvSpPr>
        <p:spPr>
          <a:xfrm>
            <a:off x="3132308" y="2920801"/>
            <a:ext cx="4746426" cy="301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4D90DB-BA5E-474A-9E50-1B6B95F38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48" t="55317" r="31354" b="21277"/>
          <a:stretch/>
        </p:blipFill>
        <p:spPr>
          <a:xfrm>
            <a:off x="8350523" y="2920801"/>
            <a:ext cx="2515933" cy="214008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F6A8D3-86CC-40B9-9B49-BA64F63F10F9}"/>
              </a:ext>
            </a:extLst>
          </p:cNvPr>
          <p:cNvCxnSpPr>
            <a:stCxn id="9" idx="3"/>
          </p:cNvCxnSpPr>
          <p:nvPr/>
        </p:nvCxnSpPr>
        <p:spPr>
          <a:xfrm flipV="1">
            <a:off x="7878734" y="3071579"/>
            <a:ext cx="471789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C72EE48-CA6B-4319-AF1E-DA787B96D2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49" t="53835" r="42567" b="35461"/>
          <a:stretch/>
        </p:blipFill>
        <p:spPr>
          <a:xfrm>
            <a:off x="81723" y="1327538"/>
            <a:ext cx="2875486" cy="1319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42C6C2-A190-4929-90BE-9A6503A2A49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708738" y="2700117"/>
            <a:ext cx="423570" cy="3714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9EA63-A473-421D-B838-22BFBFD3F628}"/>
              </a:ext>
            </a:extLst>
          </p:cNvPr>
          <p:cNvSpPr/>
          <p:nvPr/>
        </p:nvSpPr>
        <p:spPr>
          <a:xfrm>
            <a:off x="3122580" y="3681920"/>
            <a:ext cx="4746426" cy="301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895D06-E812-45B9-ABA6-623DC1A35D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87" t="60802" r="45518" b="35612"/>
          <a:stretch/>
        </p:blipFill>
        <p:spPr>
          <a:xfrm>
            <a:off x="81723" y="4211388"/>
            <a:ext cx="2752932" cy="457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6AEE13-224A-4855-B8E6-9AE37B225A0A}"/>
              </a:ext>
            </a:extLst>
          </p:cNvPr>
          <p:cNvCxnSpPr>
            <a:cxnSpLocks/>
          </p:cNvCxnSpPr>
          <p:nvPr/>
        </p:nvCxnSpPr>
        <p:spPr>
          <a:xfrm flipH="1">
            <a:off x="2832974" y="3867651"/>
            <a:ext cx="284742" cy="34373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77AAB52-CC0C-DB4E-6A03-84EFCEB31F9B}"/>
              </a:ext>
            </a:extLst>
          </p:cNvPr>
          <p:cNvSpPr/>
          <p:nvPr/>
        </p:nvSpPr>
        <p:spPr>
          <a:xfrm>
            <a:off x="5174780" y="2433064"/>
            <a:ext cx="2330201" cy="2135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8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A19C0-5610-47A3-8DDD-4A8B827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43" y="206423"/>
            <a:ext cx="9624022" cy="644515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1B2AD3-74D5-4010-A156-09CE8BE838A1}"/>
              </a:ext>
            </a:extLst>
          </p:cNvPr>
          <p:cNvSpPr/>
          <p:nvPr/>
        </p:nvSpPr>
        <p:spPr>
          <a:xfrm>
            <a:off x="5121773" y="2128175"/>
            <a:ext cx="685645" cy="335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4376B-C011-4094-8FBB-64C1076F9AAF}"/>
              </a:ext>
            </a:extLst>
          </p:cNvPr>
          <p:cNvSpPr/>
          <p:nvPr/>
        </p:nvSpPr>
        <p:spPr>
          <a:xfrm>
            <a:off x="2411243" y="4826644"/>
            <a:ext cx="2569269" cy="30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DCC5E-D46D-4054-8E92-9F3D1079AA54}"/>
              </a:ext>
            </a:extLst>
          </p:cNvPr>
          <p:cNvSpPr/>
          <p:nvPr/>
        </p:nvSpPr>
        <p:spPr>
          <a:xfrm>
            <a:off x="4777385" y="5958741"/>
            <a:ext cx="2635097" cy="2377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FC097-4623-4324-ADC8-D50391A57286}"/>
              </a:ext>
            </a:extLst>
          </p:cNvPr>
          <p:cNvSpPr/>
          <p:nvPr/>
        </p:nvSpPr>
        <p:spPr>
          <a:xfrm>
            <a:off x="2564500" y="6274340"/>
            <a:ext cx="2484162" cy="3095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1406A-1536-4C59-8663-946F7E9D4FA4}"/>
              </a:ext>
            </a:extLst>
          </p:cNvPr>
          <p:cNvSpPr txBox="1"/>
          <p:nvPr/>
        </p:nvSpPr>
        <p:spPr>
          <a:xfrm>
            <a:off x="183603" y="192368"/>
            <a:ext cx="2110386" cy="11621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2) Staging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Enable staging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Enable Compression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2FACD-FF4B-4D39-825B-57F7DA6BB89D}"/>
              </a:ext>
            </a:extLst>
          </p:cNvPr>
          <p:cNvSpPr txBox="1"/>
          <p:nvPr/>
        </p:nvSpPr>
        <p:spPr>
          <a:xfrm>
            <a:off x="6702725" y="714072"/>
            <a:ext cx="5330724" cy="1126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Suppose am copying data from SQL server to ADLS GEN2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SQL Server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Sink : ADLS GEN2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1) This copy will be slow no matter what; </a:t>
            </a:r>
            <a:r>
              <a:rPr kumimoji="0" lang="en-IN" sz="1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on-prem to any cloud will definitely be slow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A2F18-9D62-46A7-92E6-2EED6C716572}"/>
              </a:ext>
            </a:extLst>
          </p:cNvPr>
          <p:cNvSpPr/>
          <p:nvPr/>
        </p:nvSpPr>
        <p:spPr>
          <a:xfrm>
            <a:off x="4777385" y="5585034"/>
            <a:ext cx="2615642" cy="212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9FCA3-D63C-46AB-AC08-8CF6D7BA4BC0}"/>
              </a:ext>
            </a:extLst>
          </p:cNvPr>
          <p:cNvSpPr txBox="1"/>
          <p:nvPr/>
        </p:nvSpPr>
        <p:spPr>
          <a:xfrm>
            <a:off x="6633843" y="3941659"/>
            <a:ext cx="5399605" cy="1448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Whenever it is trying to copy your data from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on-prem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it will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compress your files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when loading it back  into your ADLS GEN2, it will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decompressed.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Now your data transfer in compressed mode because of that the speed of data transfer will be very high. Now because of compression &amp; decompression is happening in b/n ADF needs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staging area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It just needs a storage account to store the files temporarily.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490A28-C0DF-4C0E-B7DA-397C4A7E549B}"/>
              </a:ext>
            </a:extLst>
          </p:cNvPr>
          <p:cNvCxnSpPr>
            <a:stCxn id="11" idx="3"/>
          </p:cNvCxnSpPr>
          <p:nvPr/>
        </p:nvCxnSpPr>
        <p:spPr>
          <a:xfrm flipV="1">
            <a:off x="5048662" y="6429120"/>
            <a:ext cx="53793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FAA64B-164B-41B1-87EE-20FAD9088353}"/>
              </a:ext>
            </a:extLst>
          </p:cNvPr>
          <p:cNvCxnSpPr/>
          <p:nvPr/>
        </p:nvCxnSpPr>
        <p:spPr>
          <a:xfrm flipV="1">
            <a:off x="10428053" y="5390389"/>
            <a:ext cx="0" cy="103873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4D096-4A25-4D39-86E5-07F628A7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9" t="51594" r="24578" b="19420"/>
          <a:stretch/>
        </p:blipFill>
        <p:spPr>
          <a:xfrm>
            <a:off x="5710136" y="2792108"/>
            <a:ext cx="2498550" cy="23460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30FC6-AFA8-4BCA-91FB-A434F512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30" t="23830" r="18854" b="16170"/>
          <a:stretch/>
        </p:blipFill>
        <p:spPr>
          <a:xfrm>
            <a:off x="97275" y="178905"/>
            <a:ext cx="5262663" cy="49689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F612F-F737-4741-8685-0317D8FBFCE8}"/>
              </a:ext>
            </a:extLst>
          </p:cNvPr>
          <p:cNvSpPr/>
          <p:nvPr/>
        </p:nvSpPr>
        <p:spPr>
          <a:xfrm>
            <a:off x="2587555" y="2684834"/>
            <a:ext cx="612843" cy="321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04C80-9BDF-431C-98CD-E0276887C8AF}"/>
              </a:ext>
            </a:extLst>
          </p:cNvPr>
          <p:cNvSpPr/>
          <p:nvPr/>
        </p:nvSpPr>
        <p:spPr>
          <a:xfrm>
            <a:off x="87547" y="3268495"/>
            <a:ext cx="4571999" cy="726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54E1A-DFDE-400E-BFC5-FCB5B21CEDBE}"/>
              </a:ext>
            </a:extLst>
          </p:cNvPr>
          <p:cNvSpPr/>
          <p:nvPr/>
        </p:nvSpPr>
        <p:spPr>
          <a:xfrm>
            <a:off x="2115763" y="3339832"/>
            <a:ext cx="2446507" cy="2496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B3608-F690-4E31-B5BA-9BD6672AE9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96" t="59716" r="5290" b="16170"/>
          <a:stretch/>
        </p:blipFill>
        <p:spPr>
          <a:xfrm>
            <a:off x="5466941" y="178904"/>
            <a:ext cx="6627779" cy="18841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644E9-45C3-47C2-93E5-4644B263556E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4562270" y="3464670"/>
            <a:ext cx="1147866" cy="50046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C9830-F810-4ADF-989A-B5D0F4A63295}"/>
              </a:ext>
            </a:extLst>
          </p:cNvPr>
          <p:cNvSpPr/>
          <p:nvPr/>
        </p:nvSpPr>
        <p:spPr>
          <a:xfrm>
            <a:off x="7443278" y="252921"/>
            <a:ext cx="2294110" cy="243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03F07-6391-4AFC-9852-00436C9848F2}"/>
              </a:ext>
            </a:extLst>
          </p:cNvPr>
          <p:cNvSpPr/>
          <p:nvPr/>
        </p:nvSpPr>
        <p:spPr>
          <a:xfrm>
            <a:off x="5466941" y="1427818"/>
            <a:ext cx="5068114" cy="243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A3AC95-0257-4058-99E4-A438CD132A43}"/>
              </a:ext>
            </a:extLst>
          </p:cNvPr>
          <p:cNvSpPr/>
          <p:nvPr/>
        </p:nvSpPr>
        <p:spPr>
          <a:xfrm>
            <a:off x="87547" y="169175"/>
            <a:ext cx="12016906" cy="49787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B5D40-7250-40AB-A640-97D38D59F13E}"/>
              </a:ext>
            </a:extLst>
          </p:cNvPr>
          <p:cNvSpPr/>
          <p:nvPr/>
        </p:nvSpPr>
        <p:spPr>
          <a:xfrm>
            <a:off x="5466941" y="662310"/>
            <a:ext cx="4270447" cy="2431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76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3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133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2023-03-01T17:07:07Z</dcterms:created>
  <dcterms:modified xsi:type="dcterms:W3CDTF">2023-03-02T07:29:34Z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2023-03-01T17:07:09Z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856aea88-6920-4720-97f9-c17aee506b64</vt:lpwstr>
  </property>
  <property fmtid="{D5CDD505-2E9C-101B-9397-08002B2CF9AE}" pid="8" name="MSIP_Label_19540963-e559-4020-8a90-fe8a502c2801_ContentBits">
    <vt:lpwstr>0</vt:lpwstr>
  </property>
</Properties>
</file>