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5" r:id="rId3"/>
    <p:sldId id="256" r:id="rId4"/>
    <p:sldId id="278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9029-293A-4987-A1CF-67B028AAA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840DE-0F57-4B14-A7C4-8C308CB74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88DE3-F8AE-4032-BD5C-003F8971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BBB-796F-426A-978E-E56521DB6E9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D9400-E37D-4E52-87A3-9CAC84C2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06B35-5C18-4D51-A0EE-C0CD7245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26DD-7512-416D-AED9-CC0D2552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7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91A0-6729-4CB4-B441-DE523DC0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282E8-B8C1-43AA-B92B-7AE43C40B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C4EF6-7A32-427A-BED7-751CA13F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BBB-796F-426A-978E-E56521DB6E9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F3D4E-D13C-435B-B71C-7E94D779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0225A-4B5D-41EF-8632-1F64296C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26DD-7512-416D-AED9-CC0D2552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1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19D79-B6E7-4275-8022-24A1A8091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3CA74-88C2-4837-BF54-FB9BB0910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5E1EB-E2BD-47EA-B7FE-8C0696D4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BBB-796F-426A-978E-E56521DB6E9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FA941-112D-4BC7-A563-D25744FD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3C1D7-D348-4C68-9305-42BC52D2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26DD-7512-416D-AED9-CC0D2552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4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82FB-F3B2-4B20-BFCB-4A19D5F8FD6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D539-99C0-4DCA-A3AF-16714FFFB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480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82FB-F3B2-4B20-BFCB-4A19D5F8FD6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D539-99C0-4DCA-A3AF-16714FFFB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276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82FB-F3B2-4B20-BFCB-4A19D5F8FD6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D539-99C0-4DCA-A3AF-16714FFFB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60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82FB-F3B2-4B20-BFCB-4A19D5F8FD6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D539-99C0-4DCA-A3AF-16714FFFB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985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82FB-F3B2-4B20-BFCB-4A19D5F8FD6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D539-99C0-4DCA-A3AF-16714FFFB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26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82FB-F3B2-4B20-BFCB-4A19D5F8FD6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D539-99C0-4DCA-A3AF-16714FFFB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677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82FB-F3B2-4B20-BFCB-4A19D5F8FD6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D539-99C0-4DCA-A3AF-16714FFFB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904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82FB-F3B2-4B20-BFCB-4A19D5F8FD6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D539-99C0-4DCA-A3AF-16714FFFB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33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1F7C-D735-4244-A227-A7D57CEB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FE6DB-6537-4F28-970A-21C7F5F77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C60B2-7B36-4133-A194-823EEBFD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BBB-796F-426A-978E-E56521DB6E9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FEDF3-0E19-4C54-8CF2-85243963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F02F0-F4DA-4E72-95C3-BC8121BA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26DD-7512-416D-AED9-CC0D2552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433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82FB-F3B2-4B20-BFCB-4A19D5F8FD6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D539-99C0-4DCA-A3AF-16714FFFB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653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82FB-F3B2-4B20-BFCB-4A19D5F8FD6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D539-99C0-4DCA-A3AF-16714FFFB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8430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82FB-F3B2-4B20-BFCB-4A19D5F8FD6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D539-99C0-4DCA-A3AF-16714FFFB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75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25A2-AA5A-42B3-AA6B-6771DAD6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FAB63-CF7F-472F-B70E-6E9028178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078FF-EF09-4D8D-9DD3-7A016297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BBB-796F-426A-978E-E56521DB6E9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21CA5-8111-47EE-BC5D-AC3F0F76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74A2D-5101-44E1-ABF6-8578DDCC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26DD-7512-416D-AED9-CC0D2552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6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6C5A-29E5-4848-B462-E2CE643C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5AD68-119B-43CC-8393-464C27DCC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CA665-B853-42A5-99C6-6771244E4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04932-70FD-4DC0-A923-4ACD8BB0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BBB-796F-426A-978E-E56521DB6E9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79053-65CC-49E3-A532-1BF87C23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5B902-E80F-441F-A235-A2A06FF5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26DD-7512-416D-AED9-CC0D2552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2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271D-F95B-4DBD-87E6-01BF2999B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B6DAE-59FC-4817-B73B-BD7844A72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5D8A7-7FC1-4C8C-8AA2-DA7DF7EE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0CDE0-F769-4869-9275-C280A400C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D93FB-D290-4D2A-B310-D812C9FDA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640A57-4F3E-42F6-A777-F4983142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BBB-796F-426A-978E-E56521DB6E9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7B8E4-2C6C-4E32-A208-F74A451E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1D15D-7DBB-4A93-8FFD-5F9BB258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26DD-7512-416D-AED9-CC0D2552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7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15F4-3D86-45B6-9409-5EB3D071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44102-E4EF-4607-93C9-6039F4F9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BBB-796F-426A-978E-E56521DB6E9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C099C-50B5-4927-B655-C8EB3FCC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DB055-B88B-4150-B5E5-1A9A6224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26DD-7512-416D-AED9-CC0D2552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7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34ACD-8F34-445F-97CE-A4A5DB54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BBB-796F-426A-978E-E56521DB6E9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B1D3D-ADF7-48DF-8CED-4161C30A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E3E61-FC35-42B3-8395-6101C2CC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26DD-7512-416D-AED9-CC0D2552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3A40B-A0F4-4137-8237-D898DB44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131BA-B532-41E4-8750-9836542C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C9A68-E9C9-4C75-8E93-70CC70825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C2AFB-770B-42E9-B676-67944DC2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BBB-796F-426A-978E-E56521DB6E9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F158A-43EC-4977-9940-9EB470FA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98E32-373D-4C48-8283-BF3B4D46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26DD-7512-416D-AED9-CC0D2552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0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E818-17FD-40D5-895B-EC9DB227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9C329-A7DF-4461-AFD3-70F44B3CA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DFCE5-BC5B-4D58-AAAF-9F2CD671C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2E66A-F1F7-4D42-8201-74E42A3C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BBB-796F-426A-978E-E56521DB6E9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9D38C-25E4-49AF-80CB-2F2A3FBD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4EB38-441E-456F-8F23-85AF8D3C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26DD-7512-416D-AED9-CC0D2552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8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98CA9-5364-459B-AEDF-6A25974E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E18E6-76E4-4E2E-BAAC-AEA18AC6C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93888-8D89-480A-82D6-9EF8BBC4B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E2BBB-796F-426A-978E-E56521DB6E9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0720C-6F7A-44B2-8A6E-846290F33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A88DC-752A-4C2C-9ED0-76874CD83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526DD-7512-416D-AED9-CC0D2552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0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582FB-F3B2-4B20-BFCB-4A19D5F8FD6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1D539-99C0-4DCA-A3AF-16714FFFB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90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620FE5-AB39-49BD-88A5-5BAD10BCB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74" t="19130" r="15788" b="15362"/>
          <a:stretch/>
        </p:blipFill>
        <p:spPr>
          <a:xfrm>
            <a:off x="198781" y="208722"/>
            <a:ext cx="10953977" cy="580445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B7FD0D-7A30-4D3F-9A74-E2EA7B20C386}"/>
              </a:ext>
            </a:extLst>
          </p:cNvPr>
          <p:cNvSpPr/>
          <p:nvPr/>
        </p:nvSpPr>
        <p:spPr>
          <a:xfrm>
            <a:off x="7712765" y="805070"/>
            <a:ext cx="1451113" cy="14908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495011-027D-43EA-A476-2F008EB2667C}"/>
              </a:ext>
            </a:extLst>
          </p:cNvPr>
          <p:cNvSpPr/>
          <p:nvPr/>
        </p:nvSpPr>
        <p:spPr>
          <a:xfrm>
            <a:off x="7712765" y="1699593"/>
            <a:ext cx="1451113" cy="19381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2681AE-35C3-49BA-B0B1-EB87D3ACB74A}"/>
              </a:ext>
            </a:extLst>
          </p:cNvPr>
          <p:cNvSpPr/>
          <p:nvPr/>
        </p:nvSpPr>
        <p:spPr>
          <a:xfrm>
            <a:off x="7742582" y="2474846"/>
            <a:ext cx="2087218" cy="15902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38B062-464D-4161-A453-C43176AB27EE}"/>
              </a:ext>
            </a:extLst>
          </p:cNvPr>
          <p:cNvSpPr/>
          <p:nvPr/>
        </p:nvSpPr>
        <p:spPr>
          <a:xfrm>
            <a:off x="7742582" y="2837622"/>
            <a:ext cx="2087217" cy="15902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9CF98-9ACF-49D5-BBF3-7812C55DBC95}"/>
              </a:ext>
            </a:extLst>
          </p:cNvPr>
          <p:cNvSpPr/>
          <p:nvPr/>
        </p:nvSpPr>
        <p:spPr>
          <a:xfrm>
            <a:off x="7742581" y="3180525"/>
            <a:ext cx="2087217" cy="15902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C92484-7B73-44AA-A700-8A37C500CEE2}"/>
              </a:ext>
            </a:extLst>
          </p:cNvPr>
          <p:cNvSpPr/>
          <p:nvPr/>
        </p:nvSpPr>
        <p:spPr>
          <a:xfrm>
            <a:off x="7712764" y="3955774"/>
            <a:ext cx="2117033" cy="15902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D30A0D-9D5A-4512-89F0-A421EC48034A}"/>
              </a:ext>
            </a:extLst>
          </p:cNvPr>
          <p:cNvSpPr/>
          <p:nvPr/>
        </p:nvSpPr>
        <p:spPr>
          <a:xfrm>
            <a:off x="7613374" y="4298676"/>
            <a:ext cx="735496" cy="23356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140A97-1411-4E05-B56B-12C138D566F2}"/>
              </a:ext>
            </a:extLst>
          </p:cNvPr>
          <p:cNvSpPr/>
          <p:nvPr/>
        </p:nvSpPr>
        <p:spPr>
          <a:xfrm>
            <a:off x="7613374" y="5237919"/>
            <a:ext cx="1083365" cy="39756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44E11F-7A22-4341-A65D-7562A81993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837" t="36811" r="30136" b="38551"/>
          <a:stretch/>
        </p:blipFill>
        <p:spPr>
          <a:xfrm>
            <a:off x="397565" y="3538330"/>
            <a:ext cx="1567693" cy="216673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9EB7EB6-D713-4E7A-93D8-606863285D03}"/>
              </a:ext>
            </a:extLst>
          </p:cNvPr>
          <p:cNvSpPr/>
          <p:nvPr/>
        </p:nvSpPr>
        <p:spPr>
          <a:xfrm>
            <a:off x="469418" y="5153436"/>
            <a:ext cx="1120843" cy="26339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BED367-D74B-4805-B166-D14252D0E1E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590261" y="1798983"/>
            <a:ext cx="6122503" cy="348614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CBD74E-68EF-4458-B22F-9ABB53D48ED1}"/>
              </a:ext>
            </a:extLst>
          </p:cNvPr>
          <p:cNvSpPr txBox="1"/>
          <p:nvPr/>
        </p:nvSpPr>
        <p:spPr>
          <a:xfrm>
            <a:off x="6481399" y="4104072"/>
            <a:ext cx="53065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.csv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ADB4F6-55BF-409F-AEB1-C099FA29957E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7012057" y="4045227"/>
            <a:ext cx="700707" cy="24351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A5078E-FC6B-4895-87E9-8869086AB32F}"/>
              </a:ext>
            </a:extLst>
          </p:cNvPr>
          <p:cNvSpPr txBox="1"/>
          <p:nvPr/>
        </p:nvSpPr>
        <p:spPr>
          <a:xfrm>
            <a:off x="3627784" y="4822109"/>
            <a:ext cx="3901636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Whenever .csv uploaded in container(input), trigger starts and completes entire process.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F73130-372D-4CE4-80D4-BA3B9E737E91}"/>
              </a:ext>
            </a:extLst>
          </p:cNvPr>
          <p:cNvCxnSpPr>
            <a:cxnSpLocks/>
          </p:cNvCxnSpPr>
          <p:nvPr/>
        </p:nvCxnSpPr>
        <p:spPr>
          <a:xfrm flipH="1">
            <a:off x="6746728" y="4465929"/>
            <a:ext cx="1" cy="36933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699842-5048-42D5-B771-5359A73A4422}"/>
              </a:ext>
            </a:extLst>
          </p:cNvPr>
          <p:cNvCxnSpPr>
            <a:cxnSpLocks/>
          </p:cNvCxnSpPr>
          <p:nvPr/>
        </p:nvCxnSpPr>
        <p:spPr>
          <a:xfrm flipH="1">
            <a:off x="6746728" y="3250098"/>
            <a:ext cx="966037" cy="84396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73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52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2180" t="19856" r="41061" b="17644"/>
          <a:stretch/>
        </p:blipFill>
        <p:spPr>
          <a:xfrm>
            <a:off x="28132" y="126608"/>
            <a:ext cx="3137096" cy="657778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194598" y="4024334"/>
            <a:ext cx="1085559" cy="25224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074" y="2727761"/>
            <a:ext cx="1085559" cy="21238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073" y="2107611"/>
            <a:ext cx="1620130" cy="24169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4597" y="3443636"/>
            <a:ext cx="1085559" cy="21238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992" y="4662356"/>
            <a:ext cx="1246164" cy="33167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294" y="5218921"/>
            <a:ext cx="546885" cy="29561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877" t="23894" r="30790" b="24183"/>
          <a:stretch/>
        </p:blipFill>
        <p:spPr>
          <a:xfrm>
            <a:off x="3233217" y="126608"/>
            <a:ext cx="8890782" cy="379827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5439504" y="1176799"/>
            <a:ext cx="848754" cy="1596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53816" y="2620982"/>
            <a:ext cx="1023427" cy="23476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-108" t="24086" r="25708" b="45914"/>
          <a:stretch/>
        </p:blipFill>
        <p:spPr>
          <a:xfrm>
            <a:off x="2511817" y="4516704"/>
            <a:ext cx="9680183" cy="219456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2511817" y="5345763"/>
            <a:ext cx="329857" cy="29538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41674" y="5111003"/>
            <a:ext cx="1023427" cy="23476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76016" y="6121495"/>
            <a:ext cx="7715984" cy="22303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07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4991" t="30434" r="41777" b="16681"/>
          <a:stretch/>
        </p:blipFill>
        <p:spPr>
          <a:xfrm>
            <a:off x="168814" y="140676"/>
            <a:ext cx="2335236" cy="520504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1460693" y="3403010"/>
            <a:ext cx="1001153" cy="25459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4501" t="36393" r="32304" b="18414"/>
          <a:stretch/>
        </p:blipFill>
        <p:spPr>
          <a:xfrm>
            <a:off x="2686930" y="140676"/>
            <a:ext cx="6921305" cy="330590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700998" y="1923557"/>
            <a:ext cx="6921305" cy="21473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66644" y="844061"/>
            <a:ext cx="581467" cy="19694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746" y="126608"/>
            <a:ext cx="9453489" cy="52191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55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1" t="23702" r="28953" b="30144"/>
          <a:stretch/>
        </p:blipFill>
        <p:spPr>
          <a:xfrm>
            <a:off x="181270" y="211014"/>
            <a:ext cx="10977354" cy="400929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79005" y="490997"/>
            <a:ext cx="1324712" cy="28272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73742" y="2186842"/>
            <a:ext cx="6084882" cy="57042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77931" y="972476"/>
            <a:ext cx="689823" cy="26548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8422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18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15</cp:revision>
  <dcterms:created xsi:type="dcterms:W3CDTF">2022-07-29T18:28:18Z</dcterms:created>
  <dcterms:modified xsi:type="dcterms:W3CDTF">2023-01-11T05:56:14Z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2022-07-29T18:28:19Z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d23cb02f-0768-4a4a-8052-0be8cbb86000</vt:lpwstr>
  </property>
  <property fmtid="{D5CDD505-2E9C-101B-9397-08002B2CF9AE}" pid="8" name="MSIP_Label_19540963-e559-4020-8a90-fe8a502c2801_ContentBits">
    <vt:lpwstr>0</vt:lpwstr>
  </property>
</Properties>
</file>