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3FC8-486B-4B30-A32B-A1B3E408D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49610-1DE1-4942-B017-8CBD14AD6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72E6E-C1CD-4E76-868C-F7494F91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B5CF-4382-42B1-B589-B2BB1834C9D5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2C3D9-09DD-42D6-A434-50533CD4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196B8-21BC-4709-9D66-69AA04FD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050B-C7F8-41A4-B63D-8F3FC5639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69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BBBE-99B9-49A2-A116-3C8A8349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92BB5-7F73-4E4C-A11D-1B64DD6B2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B21AC-FC5E-4D7E-9C8D-2AC99F22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B5CF-4382-42B1-B589-B2BB1834C9D5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10E09-BF9E-4A30-B096-EAFD8806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3D932-A3BA-456A-BC1D-CADA4FBF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050B-C7F8-41A4-B63D-8F3FC5639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93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EF83E2-D70F-49DE-836C-F6140E6FB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FC089-5116-4041-82E9-F750A418F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83BBB-C39C-46C4-9DF2-D41073FB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B5CF-4382-42B1-B589-B2BB1834C9D5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91AB3-7E91-4511-B95A-45B018D2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97E7-A981-4B6E-BBE0-F780A8D3D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050B-C7F8-41A4-B63D-8F3FC5639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17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0AF2-EFF8-4C07-A0DD-8F1A87AC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6FF7C-19CE-4FDE-BD64-809C495C1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65C86-B682-4893-A8F1-A695FB2FD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B5CF-4382-42B1-B589-B2BB1834C9D5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14A4B-1944-43F1-8167-5BEBB068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2AB9-804D-4188-A24B-AB8D4F98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050B-C7F8-41A4-B63D-8F3FC5639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37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FB7FE-E25E-483A-BC13-ABFF6EEF8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F64A5-7DD6-49CE-AE22-C104E5B50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B64D4-CA93-4EAC-87FD-B206A5723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B5CF-4382-42B1-B589-B2BB1834C9D5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B7D61-DA66-460D-B003-21031E0A5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53D43-6BD9-4627-A08F-AC552B7D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050B-C7F8-41A4-B63D-8F3FC5639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98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651FB-2B1F-4D32-92FF-8C3712D4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B78F9-675D-4DB9-95A8-395E8D5DC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1D875-7724-4591-9CB4-FF4F452DD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F7A5C-999C-458B-8150-DEF91CD25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B5CF-4382-42B1-B589-B2BB1834C9D5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13493-E878-4319-B084-985B37B1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45934-EE42-445D-B477-A684E3B6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050B-C7F8-41A4-B63D-8F3FC5639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99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C962-F1AF-44C2-A89C-C784DEF23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DC14D-939D-464F-B5C2-3B56F6F25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9BF16-FD7E-4304-ABF4-24577237E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5AD96-BDC2-47F1-A237-EE056476B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FBDF0-B56D-4121-99FE-174D81C2A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B2F6F3-BD43-4148-A30A-C198AE87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B5CF-4382-42B1-B589-B2BB1834C9D5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84015B-4EB4-4C9A-AFFC-CE6879D9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A94EC-7E27-4BEE-8244-67176428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050B-C7F8-41A4-B63D-8F3FC5639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63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E3944-E329-4AC7-9E46-AD3EAD850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DB938-334F-4253-B495-5FC2132B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B5CF-4382-42B1-B589-B2BB1834C9D5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AA6CC-CF4C-41C3-9199-89C1487A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E460B-4EC6-48FB-9A8E-70A09A45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050B-C7F8-41A4-B63D-8F3FC5639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57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8BA9D4-6BEA-4D5D-8327-759CAC25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B5CF-4382-42B1-B589-B2BB1834C9D5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A08A38-EFCE-45DF-A23F-8624AB17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09CBE-CC4C-4497-9937-ABC23C84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050B-C7F8-41A4-B63D-8F3FC5639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1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C9FD-43EF-449A-8C1D-D61E986D7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71029-9738-4B00-BC51-B31631F94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D249B-F225-44A7-990F-595DF5618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C456B-A85E-4B5D-A96D-BC994DB5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B5CF-4382-42B1-B589-B2BB1834C9D5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A0A71-D807-4C10-9CCD-B05CAB84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7F061-4CF6-46A6-888A-CF7FF49E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050B-C7F8-41A4-B63D-8F3FC5639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64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7E04-B29B-43F0-A32A-A72FCCF0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076F0-4B56-4733-8E79-4F93CF6D5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43C9F-9F1F-4343-9F72-FDAB21A7C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7058F-1749-4821-8A9D-59415731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B5CF-4382-42B1-B589-B2BB1834C9D5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7AA45-361A-463A-81A5-4455E30F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2698E-09DC-4E70-91D3-9716D37A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050B-C7F8-41A4-B63D-8F3FC5639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3DDE3E-7D9D-4747-BBE7-012C23D41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22C77-09A3-40A6-A93A-91DFF9339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738C2-E1D5-43F4-BFC9-DB1AFCA03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8B5CF-4382-42B1-B589-B2BB1834C9D5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B8983-E497-41CB-B65E-B9E2F31BD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BD0D7-A4E8-41D3-918F-43BFCFB9E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C050B-C7F8-41A4-B63D-8F3FC5639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73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11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2023-02-19T18:39:59Z</dcterms:created>
  <dcterms:modified xsi:type="dcterms:W3CDTF">2023-02-19T18:40:03Z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2023-02-19T18:40:00Z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ab7273b0-50cd-44a4-86a5-8ea742f3418c</vt:lpwstr>
  </property>
  <property fmtid="{D5CDD505-2E9C-101B-9397-08002B2CF9AE}" pid="8" name="MSIP_Label_19540963-e559-4020-8a90-fe8a502c2801_ContentBits">
    <vt:lpwstr>0</vt:lpwstr>
  </property>
</Properties>
</file>