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9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89E0-1A9B-469D-A842-390EB0449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ABA97-A9AB-44B7-A558-0B96D84C8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01AF-05A1-468D-BBBE-D4F86677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9473-F3A0-451B-B17C-AE37F1E1B4C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19CFB-BC87-4C67-ABD6-0A02D05A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192AA-BF78-45C7-BFE7-CA8BF248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E0F-533A-4B8B-B7ED-1F921340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1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9605-8F58-4061-A883-BF5A050C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7B4C2-66A6-48EF-9421-4842D4393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05A35-6947-424E-88BA-C6161168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9473-F3A0-451B-B17C-AE37F1E1B4C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B6EEF-40FD-4850-B2A3-3497E483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BCE91-40FA-4CBF-9919-330B3ED6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E0F-533A-4B8B-B7ED-1F921340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0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53749-5ADA-4141-9A81-5E0807B2F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9E5B3-5FDB-4900-BF89-5201C0672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52275-9CDB-4E91-8491-32BCBCC4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9473-F3A0-451B-B17C-AE37F1E1B4C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0B1A-E03B-4B9E-B514-6C4899FD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C490C-DE18-437B-9284-A072DC3F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E0F-533A-4B8B-B7ED-1F921340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4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8521-6521-4901-9ECD-86F77DC6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EF81-6FD7-4312-BB7D-7ED739B40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27F78-001F-4A1B-9108-CFA3C5AB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9473-F3A0-451B-B17C-AE37F1E1B4C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12AD0-CFD3-4222-884B-6015CA56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40B1B-C673-4A85-8956-223E3096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E0F-533A-4B8B-B7ED-1F921340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EDE8-9B7C-47D6-81A9-D637418B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91D11-7C37-40F6-A435-A908216B4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7CB9A-7CD5-4975-881E-16F4E6AE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9473-F3A0-451B-B17C-AE37F1E1B4C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31D3C-D362-4A5A-8D61-E5DA0254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DC700-F217-4DB7-A9AB-777270CF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E0F-533A-4B8B-B7ED-1F921340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7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DEA8-AB73-458A-B337-10D2F531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A4DF0-A447-4D4A-9014-E2BA4C622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A54F1-695F-4104-9FDC-02729EF14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F2EEE-E241-4337-AFE0-B367F32A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9473-F3A0-451B-B17C-AE37F1E1B4C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8014F-D403-404C-9EE5-88C85B93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26857-CA6D-4BEE-BDEA-016DBB74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E0F-533A-4B8B-B7ED-1F921340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2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3C17-6F80-41C4-990D-8DC351D8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B73D7-E8D8-4FDD-BBC7-138CF206C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9DF80-879C-4EF6-81BE-290629B1D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63918-CE6C-4FC8-8E83-5F16268A2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AD49B-E580-44CF-8A01-BADB05510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DDF219-022F-43B1-BCF1-B24E098E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9473-F3A0-451B-B17C-AE37F1E1B4C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F0B29-80AB-44B4-AE07-C326A52A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23F79-280B-4A81-BB6E-CAC21C72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E0F-533A-4B8B-B7ED-1F921340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0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6E2C-9915-462A-BADE-BE623ED6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003CC-B91A-4CD9-9C7F-B9F92062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9473-F3A0-451B-B17C-AE37F1E1B4C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C8D8D-55FF-4485-90E6-FB98F5E4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D2C2B-0FF7-4173-8397-5D48C81C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E0F-533A-4B8B-B7ED-1F921340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AF717-B644-48BE-B38D-A4234233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9473-F3A0-451B-B17C-AE37F1E1B4C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1FB03-4CC7-4FE7-B1AB-53702532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3FE70-71EA-4F83-9BF9-AE65AE9D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E0F-533A-4B8B-B7ED-1F921340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1E4B-03E9-467B-8B7F-B25EFFA4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861C-EF30-435B-AF20-1131BD810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56FE8-E421-4F18-AF73-8DEF033BD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6FBCB-4E83-4351-9707-0EC986B7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9473-F3A0-451B-B17C-AE37F1E1B4C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DF8BE-135D-49D2-9D8F-57F3E209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B09F1-B9D7-4402-BC01-2E951943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E0F-533A-4B8B-B7ED-1F921340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523A-196A-44F0-93DA-5DFF0B15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47D82-838B-4E7B-B562-08D617F00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92690-A8E2-405E-AA72-D93B03BB4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68578-EB62-47BF-874F-A02E5012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9473-F3A0-451B-B17C-AE37F1E1B4C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41EB8-C4A8-482D-BDAF-BA5B9305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E32C2-4025-4C51-B6CD-07016C78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E0F-533A-4B8B-B7ED-1F921340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7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F60CC-11B3-43E7-9619-801F17FB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5078F-61F1-4691-ACE0-4EE8209CA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04F2C-DBB9-4A4A-8509-3E1B93238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C9473-F3A0-451B-B17C-AE37F1E1B4C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F2AE4-E071-4985-8382-49A459CAE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CE712-98F4-438F-9AE7-D3D008956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5AE0F-533A-4B8B-B7ED-1F921340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9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F5EC07-5511-423E-93F8-4F550B8FFD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2" t="21304" r="64701" b="22319"/>
          <a:stretch/>
        </p:blipFill>
        <p:spPr>
          <a:xfrm>
            <a:off x="188843" y="119268"/>
            <a:ext cx="3687417" cy="4063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46D6D4-74C9-479E-8652-76A696293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559" y="119267"/>
            <a:ext cx="7733702" cy="406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7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04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2022-07-09T18:34:02Z</dcterms:created>
  <dcterms:modified xsi:type="dcterms:W3CDTF">2022-07-09T18:35:35Z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2022-07-09T18:34:02Z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8a90ee1b-6619-41b3-b317-d013f77afb26</vt:lpwstr>
  </property>
  <property fmtid="{D5CDD505-2E9C-101B-9397-08002B2CF9AE}" pid="8" name="MSIP_Label_19540963-e559-4020-8a90-fe8a502c2801_ContentBits">
    <vt:lpwstr>0</vt:lpwstr>
  </property>
</Properties>
</file>