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8ED1-061D-4A1C-8277-DC512E55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1238-DC55-4A54-A583-D2E4037D0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E460-2748-4E23-861D-46AD8FC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3429-0BAF-4BCA-878D-B9803926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0651-18BC-4D9D-81E5-43E5234E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4797-2317-45BF-BCC6-8E58A8BD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DA9F6-6AEB-42C8-A84B-F41145924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05F-7F22-4579-AD55-0C5222A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D4EE-6050-4204-B0AA-49D87FDC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2E0F-FD89-48A2-AF86-90DA9029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29578-9433-416D-AB60-93AD3829E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771F0-8D50-4224-B29E-42315E32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E841-AD1A-42BA-AD77-358C9893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82DA-5991-4B40-AD39-FF9700CB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4971-CDBF-4DFE-9095-03EE1524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69D2-4BB6-4FB5-850A-F3405D28A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6409A-570F-4C52-88B1-5A0820AE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AB2-3EDC-4183-BB81-7EF13FD0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A9BB-0C0C-4235-8450-2A5D2D5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FDE4-D949-492E-9900-2DF483B5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074A-2023-45EC-B282-E3BF827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62D0-1B02-4B89-A38D-4F6C06D8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6987-7E6F-4576-8B9B-DE9045F3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E29A-0683-44F8-B70F-980BE1F5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FC5-D948-4769-997B-FCF746D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0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6876-04D6-42B9-8A7C-2E7EDE19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B045-5033-48E4-BF29-3579FAB9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1DA5-25DB-47BC-87BE-A7FA4ED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41AD-9423-4494-AB72-C57EF0A2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6D22-C217-4E73-ADD7-0D2C480E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A254-73C5-4E0A-8386-FDD1F0D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A10E-A6D4-44AB-8855-1D8D415D7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A8699-7CF9-4921-88E9-E30F159C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02AD-4344-47DB-B95B-CA688FCE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0315-5AAD-41FC-A162-B5262DFF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1E4B-5D0E-4980-8DE0-FDD92B3B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599-9DE6-4227-B1B0-85451115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F238-02F5-44F1-822A-32DB64D3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E08A-FEF3-4610-8554-858D181E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F9A63-4ADD-421A-B8D8-82C4C16D1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8A4B-7A85-4B20-B1D8-72859FCC3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3C289-D3B3-4818-9D91-748E217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ADD0-E1E4-472D-8085-75345E5D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08615-BDAB-46D6-8505-5AA9B941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7130-8C84-41D3-8E99-37C34C31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26A8-E205-4CED-921C-FC4832FB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86FFB-9E88-48DA-929F-BF5DF6F8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F1D50-3257-4C61-96B7-38677359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78AFB-AD34-4194-83B8-5F3C6230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0814C-98F7-42BB-BC29-72AE2126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6294-9B9C-4867-964B-4EABDE67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6B09-1E4C-4CF7-8A71-AD50770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521D-5B60-41F9-AD0C-29DF43A2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47FA-1D3D-4852-B512-C55448A6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A08D-2E38-4043-BC7C-2CED9A82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C5EB-3627-4624-B7C2-FF28D5C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6D39-A00D-469B-B99D-F25A4BF7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9292-BC32-4750-98CD-FB74F68B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2916-FC51-4DCA-9F3A-72B0215D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9D31-6441-42DB-AC1C-21BD364B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50A1-2E8D-4B18-A4DE-8BBE453F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14B4-867A-41F5-A13F-01F8A84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85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4D30-2F52-4056-A3A3-09D7DAE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28C5A-8850-4520-A9F3-B954D56E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3DDB6-9944-476D-8408-439371EF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56EE-9049-449B-BBF3-97927892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EE491-E1A0-4803-8217-D8712E5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76D2-AD43-4DC6-A3E1-EA408EC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5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C6E7-E0EE-40EB-A050-43096178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3BB5-CC3A-490C-86C6-48FFC5AB5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B27F-73DF-42FA-BFD8-A37F4B70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535D-7E8A-468F-8D1B-098A6485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45BF-871A-41C1-B527-3B18CB21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6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00D60-3C2D-4B19-AD0C-943E644FF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95DA-10BF-4D73-B14C-E770D184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9C5D-DD86-4AEA-9314-430B73AF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7FE11-03F9-4512-BD63-8F3D7F47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C7D8-8F8C-4C0A-880E-7AD6E76C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F31-C599-428F-9CCF-3E5170E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744C-CCB1-4361-B16A-E5D8DB6B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0D39-501E-4DF9-859A-1E3EB978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0BF8-05A5-4A17-BEA8-0F6CAAD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0C5FC-A8D9-4CEB-824A-7A758B5A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E42B-73DF-46FE-A7C7-0836F475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85FD-E992-4E60-B37A-9D805AAFD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6680-AA97-4BA5-9B24-62C89CA25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15B5-F96F-4112-BD7A-68F8F98D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564DF-BD40-4116-8E45-25E90822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CCA06-22D4-401C-B425-5A5291C1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51FB-3030-4D17-9725-BD73931C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3CD3A-9A48-46C5-973E-96ECC9D9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90B3-17E8-4829-98BC-A79459537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6AB6A-E60B-411B-99E1-1D77FDBBD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B051A-278A-4179-9334-A63AA65C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AE06D-C964-46D8-9A5D-DCCC0425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5DDD9-9B1D-4860-9AD3-6562E670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1E4AA-64A0-4A44-82C6-3E5CB751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BA16-BB45-4F04-9F25-05D7C1C7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56B66-E6A3-4AF9-A936-B34C27E3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68A07-A258-4473-A769-50FC798B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63344-36A1-4A76-93DA-D805F64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0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4BE5C-018F-4FB3-A98F-20B209E7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FF92-65F4-431B-84ED-EA2B25E5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F35C-5361-41FD-BA47-98517E9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A303-326D-403B-A70E-A82BC8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CC5-CCA5-46BE-8210-F8E50A29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241A-4E5C-435F-98D2-86337946D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5205F-45ED-4FE4-B906-51BFDAF6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C26F9-877B-42DE-9D48-B0A9515B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CD94-96D3-45AA-B0CA-598428A8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02F6-6646-408D-8E6D-4A0FBA50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47463-3BC3-42D3-8BAC-AA356F911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1C4DE-A61C-40D5-A56D-06C6B1EE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CF5A-A714-4E10-A3FD-9D8A7349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4D9E-771C-403C-8207-9708129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8E2E-30CF-434F-93CE-8B7C99BE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387BA-8312-47C9-AAE4-F3F582E7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3E8B-40C4-4C8A-8BD0-88C96679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6277-22C2-4E6F-A511-9122494FE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2954-40D7-40E6-8354-C4188618192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ECA6-8D3F-4149-99AD-58654BC9F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6B5E-31D6-4B4B-9F9D-F150EE468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049F-B647-4A8F-ADB1-DB11C9C50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6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88B64-01E5-46C0-8817-52019890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C382-D00E-4E91-820A-7A22C956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BA1A-9D41-490D-A550-FEEEF973F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A106-1A7F-407E-BE24-FCB320D0A5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4337-8134-4145-9BC5-B5A4A4707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56BE-AEE0-4AEF-8C2F-2A7FD74D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F271-EE53-49E0-9F94-32DA2C08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2E837-6BC5-41B3-823A-22EECD4EE185}"/>
              </a:ext>
            </a:extLst>
          </p:cNvPr>
          <p:cNvSpPr txBox="1"/>
          <p:nvPr/>
        </p:nvSpPr>
        <p:spPr>
          <a:xfrm>
            <a:off x="4880154" y="2967335"/>
            <a:ext cx="24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Nth highest salary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54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69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76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27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4A306-3FFB-4BBA-8CE7-62640905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157492"/>
            <a:ext cx="5255894" cy="48816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70A65-F47E-4A3E-A2A6-1A76E852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93" y="157492"/>
            <a:ext cx="2981738" cy="16673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96153C-B759-4F02-8D19-1292FC41F3D6}"/>
              </a:ext>
            </a:extLst>
          </p:cNvPr>
          <p:cNvSpPr/>
          <p:nvPr/>
        </p:nvSpPr>
        <p:spPr>
          <a:xfrm>
            <a:off x="208723" y="147552"/>
            <a:ext cx="8368748" cy="4891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82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02857-6C93-4A0B-AA0C-8114148CD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" t="1077" b="1"/>
          <a:stretch/>
        </p:blipFill>
        <p:spPr>
          <a:xfrm>
            <a:off x="228599" y="218661"/>
            <a:ext cx="6127629" cy="55261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3C0C13-7D9C-48E1-A24E-61D801FA6375}"/>
              </a:ext>
            </a:extLst>
          </p:cNvPr>
          <p:cNvSpPr/>
          <p:nvPr/>
        </p:nvSpPr>
        <p:spPr>
          <a:xfrm>
            <a:off x="228599" y="506896"/>
            <a:ext cx="6127629" cy="1172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3C150-D428-4F56-89BC-58A09E7569D1}"/>
              </a:ext>
            </a:extLst>
          </p:cNvPr>
          <p:cNvSpPr/>
          <p:nvPr/>
        </p:nvSpPr>
        <p:spPr>
          <a:xfrm>
            <a:off x="228599" y="1683026"/>
            <a:ext cx="6127629" cy="1825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8ADBD-BB70-45F9-987F-8BF274B5B8B8}"/>
              </a:ext>
            </a:extLst>
          </p:cNvPr>
          <p:cNvSpPr/>
          <p:nvPr/>
        </p:nvSpPr>
        <p:spPr>
          <a:xfrm>
            <a:off x="228599" y="3511826"/>
            <a:ext cx="6127629" cy="22429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3E04C-648D-469E-A600-D88C105F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0" y="192041"/>
            <a:ext cx="7214774" cy="15970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1A467-8945-4E6C-8263-9E7B16BD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1" y="2168387"/>
            <a:ext cx="6399764" cy="20748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23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5B508-94FD-4CDD-AA35-C4E5C7B6C4C2}"/>
              </a:ext>
            </a:extLst>
          </p:cNvPr>
          <p:cNvSpPr txBox="1"/>
          <p:nvPr/>
        </p:nvSpPr>
        <p:spPr>
          <a:xfrm>
            <a:off x="3817299" y="2794960"/>
            <a:ext cx="4557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Third highest salary department wise?</a:t>
            </a:r>
          </a:p>
        </p:txBody>
      </p:sp>
    </p:spTree>
    <p:extLst>
      <p:ext uri="{BB962C8B-B14F-4D97-AF65-F5344CB8AC3E}">
        <p14:creationId xmlns:p14="http://schemas.microsoft.com/office/powerpoint/2010/main" val="210446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6BD8F-FCA5-493A-8D14-70D477CE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7" y="205235"/>
            <a:ext cx="1867022" cy="12830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831A14-7749-4A6C-A400-B31514FF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2" y="205234"/>
            <a:ext cx="3811817" cy="314108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5294AA-ECC8-4793-8E5A-44CF453D6CF0}"/>
              </a:ext>
            </a:extLst>
          </p:cNvPr>
          <p:cNvSpPr/>
          <p:nvPr/>
        </p:nvSpPr>
        <p:spPr>
          <a:xfrm>
            <a:off x="146648" y="195506"/>
            <a:ext cx="11778197" cy="3160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E96685-1632-48D6-B730-4E8BA2EB20E6}"/>
              </a:ext>
            </a:extLst>
          </p:cNvPr>
          <p:cNvSpPr/>
          <p:nvPr/>
        </p:nvSpPr>
        <p:spPr>
          <a:xfrm>
            <a:off x="6264613" y="1702341"/>
            <a:ext cx="603115" cy="1848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2EEFD-2DDF-4DBB-A00F-DA63397AC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42" y="951861"/>
            <a:ext cx="4944604" cy="152480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53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7314B-42EE-4C3E-92E8-D92BDAC5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199316"/>
            <a:ext cx="3675383" cy="30939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4CDA1-DE17-4788-8044-E73322F6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227" y="199316"/>
            <a:ext cx="4334381" cy="30939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10A553-8906-4689-8AEB-E25A1011888D}"/>
              </a:ext>
            </a:extLst>
          </p:cNvPr>
          <p:cNvSpPr/>
          <p:nvPr/>
        </p:nvSpPr>
        <p:spPr>
          <a:xfrm>
            <a:off x="4109227" y="476655"/>
            <a:ext cx="4334381" cy="9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FC887-73F8-4FAA-A188-3AACFDB53D1B}"/>
              </a:ext>
            </a:extLst>
          </p:cNvPr>
          <p:cNvSpPr/>
          <p:nvPr/>
        </p:nvSpPr>
        <p:spPr>
          <a:xfrm>
            <a:off x="4109226" y="1420238"/>
            <a:ext cx="4334381" cy="9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607CA-FFC1-4E49-A4FA-269B46FCFA2E}"/>
              </a:ext>
            </a:extLst>
          </p:cNvPr>
          <p:cNvSpPr/>
          <p:nvPr/>
        </p:nvSpPr>
        <p:spPr>
          <a:xfrm>
            <a:off x="4109225" y="2363821"/>
            <a:ext cx="4334381" cy="943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346EF-C9B4-4328-BA20-1DCB61C63E2B}"/>
              </a:ext>
            </a:extLst>
          </p:cNvPr>
          <p:cNvSpPr txBox="1"/>
          <p:nvPr/>
        </p:nvSpPr>
        <p:spPr>
          <a:xfrm>
            <a:off x="3347972" y="2682815"/>
            <a:ext cx="549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Find out Employees who earn more than their manager?</a:t>
            </a:r>
          </a:p>
        </p:txBody>
      </p:sp>
    </p:spTree>
    <p:extLst>
      <p:ext uri="{BB962C8B-B14F-4D97-AF65-F5344CB8AC3E}">
        <p14:creationId xmlns:p14="http://schemas.microsoft.com/office/powerpoint/2010/main" val="34237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D8DFCC-BD89-4ED1-A0F4-6F1B10DFABB8}"/>
              </a:ext>
            </a:extLst>
          </p:cNvPr>
          <p:cNvGrpSpPr/>
          <p:nvPr/>
        </p:nvGrpSpPr>
        <p:grpSpPr>
          <a:xfrm>
            <a:off x="266884" y="626920"/>
            <a:ext cx="2719508" cy="1624151"/>
            <a:chOff x="189062" y="179447"/>
            <a:chExt cx="2719508" cy="16241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284BEA-7D22-489A-992A-A1A7FD74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62" y="179447"/>
              <a:ext cx="2719508" cy="1624151"/>
            </a:xfrm>
            <a:prstGeom prst="rect">
              <a:avLst/>
            </a:prstGeom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2EA821-5CBE-4155-9EAE-3C7EDA5E0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741" y="1180289"/>
              <a:ext cx="467482" cy="62330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26D94B-2A28-406D-9353-C89FB7927404}"/>
              </a:ext>
            </a:extLst>
          </p:cNvPr>
          <p:cNvGrpSpPr/>
          <p:nvPr/>
        </p:nvGrpSpPr>
        <p:grpSpPr>
          <a:xfrm>
            <a:off x="3204514" y="626919"/>
            <a:ext cx="2719508" cy="1624151"/>
            <a:chOff x="189062" y="179447"/>
            <a:chExt cx="2719508" cy="1624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A72D7-9900-4B79-A542-A22AD441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62" y="179447"/>
              <a:ext cx="2719508" cy="1624151"/>
            </a:xfrm>
            <a:prstGeom prst="rect">
              <a:avLst/>
            </a:prstGeom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A30273-89A9-40AA-91EB-7CCC37D34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741" y="1180289"/>
              <a:ext cx="467482" cy="62330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7B0DDD-92FC-4A8E-8A44-1144C330D1F1}"/>
              </a:ext>
            </a:extLst>
          </p:cNvPr>
          <p:cNvSpPr txBox="1"/>
          <p:nvPr/>
        </p:nvSpPr>
        <p:spPr>
          <a:xfrm>
            <a:off x="1227907" y="203346"/>
            <a:ext cx="93365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TABLE : 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5ABAC-5633-4BFC-8CE8-A11A0B3FF89E}"/>
              </a:ext>
            </a:extLst>
          </p:cNvPr>
          <p:cNvSpPr txBox="1"/>
          <p:nvPr/>
        </p:nvSpPr>
        <p:spPr>
          <a:xfrm>
            <a:off x="4097441" y="203346"/>
            <a:ext cx="93365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TABLE : e2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E35A1-5391-4647-A956-AB0A238B83AE}"/>
              </a:ext>
            </a:extLst>
          </p:cNvPr>
          <p:cNvSpPr/>
          <p:nvPr/>
        </p:nvSpPr>
        <p:spPr>
          <a:xfrm>
            <a:off x="257156" y="87549"/>
            <a:ext cx="5676594" cy="21732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E94D21-897F-44C9-ACE5-754F9A40C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56" y="2537093"/>
            <a:ext cx="5093057" cy="1104518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219EC8-17D0-456D-B425-18AAC1FBE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84" y="3917906"/>
            <a:ext cx="806678" cy="770826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38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2022-12-05T08:55:26Z</dcterms:created>
  <dcterms:modified xsi:type="dcterms:W3CDTF">2022-12-07T11:08:45Z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2022-12-05T08:55:26Z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2dfa43ca-c8fc-421c-a934-067e703c83f1</vt:lpwstr>
  </property>
  <property fmtid="{D5CDD505-2E9C-101B-9397-08002B2CF9AE}" pid="8" name="MSIP_Label_19540963-e559-4020-8a90-fe8a502c2801_ContentBits">
    <vt:lpwstr>0</vt:lpwstr>
  </property>
</Properties>
</file>