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7F8B-6F04-4F48-8989-30DD1749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1740C-B277-4351-9A82-0C121B79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F7DE-443B-47AC-90DB-DF6EDC3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0BD9-7C2D-4D20-AA9F-3D642775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F131-6451-4D49-B1C9-6753976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6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C5A-12D4-4ADD-977A-DAA9DDB4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F4F6-4BEA-4CF3-932E-BF9377BB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34A6-6E79-484E-810E-BCE19D80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0560-A2E3-4A4D-89CD-54FCE832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A339-8354-40E5-8F9F-983488F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3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F286B-DF45-41D8-BB1A-EA9D3B385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30AC-E06A-43AE-A6DE-525A19C87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F83D-05C6-44DE-85C5-FA04A63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747B-38D6-45D8-88D7-06820478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050A-F663-4125-9761-C369F933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E14B-2167-4A36-87E5-821D3FE1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BB27-BF15-47DA-A4C4-B07CFB47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FFB-2A94-4DFE-8CDC-E989783E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CB70-AD84-4968-9888-830BBE2A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458C-6F68-4A32-9262-C598754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9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6435-4513-47FF-AD01-A34DBCF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860B-89B0-4102-BB44-52F79E0D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ADFC7-33D2-4BAC-911C-CCCA586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C889-DA25-4CDA-926F-EE114A4F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BEBBC-D8CD-4B2F-9602-3486DA7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9B2-A8D0-4742-9EA6-EA18817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E03B-DE7A-40F9-9022-D1DAECA2E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90C6-EE78-4942-8939-235C458A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5A59F-BB3C-4D7B-BC0F-BC5A67C7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D5D3-185D-4856-A7E6-64535A44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D443-0597-47B4-AAD1-810533C1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0238-0B64-4F94-97BC-B48BC33E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2E9C-9DC2-4125-9BD8-0E76E1D1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DF61-5B4C-482B-970A-E18A028E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E4242-B8A2-4D2B-8FC1-9FEF35614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A6628-BFBA-407D-AA9D-A331D2A19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208D4-E905-48A2-BF86-55CE0F07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4F76B-188D-415D-95BA-E5E8D68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2E7A4-461E-46F7-B72E-838A4F76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BA0-796D-42AD-B779-D162DB5B0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4D233-0456-4ECE-B522-27F1CA29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51EAC-2C6A-40FA-9947-48B668E9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0AC4-E796-452E-9037-44954C44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97BDB-3B42-4B59-A321-7F54B0B5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12166-D255-4A3C-96B7-8B19946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8628C-7542-47D7-BADC-41EE86BE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6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CC21-47F1-4EA8-AD69-49D9C9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E6BB-A4C2-456A-B74C-32402AB9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BE49-5903-46DC-BE2C-5D1B5B68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8819-6DE3-4CEE-8C3D-B865ACE5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FF82-6308-4866-A1B5-7D0C63B5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F349-3402-4594-A129-DA5F9FD3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6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F92A-4017-43CE-9A59-12639D98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F25B-E6FB-4245-AB00-93819ED79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8BA97-6696-4CED-8624-BF95DA6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95901-F9D3-43BB-967C-EB8AC5E7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41A20-5772-40EA-ACF6-2766E5B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AD69-7430-41D4-B394-28C04714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8F8AC-1C24-482B-B783-27DFF470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05FC-D4EE-4191-8CEA-AA7EB1FF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4C90-B037-4A36-AA13-DE94184E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B271-35D7-4435-920E-CC983D945D21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5316-C465-411E-9132-04F0F769A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1E96-D6AA-4B85-913C-5EB9D3B3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FE3D-9B4B-48A7-9032-89924316B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0AC9E3-88FE-4B28-B967-C4CB3D0D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9" r="1942" b="3267"/>
          <a:stretch/>
        </p:blipFill>
        <p:spPr>
          <a:xfrm>
            <a:off x="5434734" y="511177"/>
            <a:ext cx="4651375" cy="2697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D4792-01F2-4795-B767-D2E5B82AE221}"/>
              </a:ext>
            </a:extLst>
          </p:cNvPr>
          <p:cNvSpPr txBox="1"/>
          <p:nvPr/>
        </p:nvSpPr>
        <p:spPr>
          <a:xfrm>
            <a:off x="5434734" y="123247"/>
            <a:ext cx="253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Structure of employee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2516F-80A8-4173-A4D4-59DB297E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29" y="123247"/>
            <a:ext cx="2137476" cy="607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D3840-32BF-4D78-8F67-6D900D375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2" y="123247"/>
            <a:ext cx="2171700" cy="607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50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67983-3CE9-4431-A85A-66A88F390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" t="4774" r="1361" b="2339"/>
          <a:stretch/>
        </p:blipFill>
        <p:spPr>
          <a:xfrm>
            <a:off x="166254" y="193963"/>
            <a:ext cx="2632364" cy="140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36FED-25E6-4C5C-88AA-19234970C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1"/>
          <a:stretch/>
        </p:blipFill>
        <p:spPr>
          <a:xfrm>
            <a:off x="166254" y="1865745"/>
            <a:ext cx="4359564" cy="16337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678D7-ED4B-4320-A13A-D0F02BF1F0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8" t="2806" r="2501" b="2204"/>
          <a:stretch/>
        </p:blipFill>
        <p:spPr>
          <a:xfrm>
            <a:off x="4959927" y="323273"/>
            <a:ext cx="4156364" cy="4378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5F9C3-8B07-4D6D-9FFA-3F2FD316A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54" y="5257511"/>
            <a:ext cx="1847273" cy="588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DCD3E-E7D6-43DC-9697-C43FF142E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86" y="5256464"/>
            <a:ext cx="2589806" cy="588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2BF42-BE94-4B1E-B834-36B39BC77C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36" t="9715" r="30417" b="9098"/>
          <a:stretch/>
        </p:blipFill>
        <p:spPr>
          <a:xfrm>
            <a:off x="5200073" y="5256464"/>
            <a:ext cx="1016000" cy="588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842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2022-11-03T05:56:13Z</dcterms:created>
  <dcterms:modified xsi:type="dcterms:W3CDTF">2022-11-14T09:26:38Z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2022-11-03T05:56:13Z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feab603b-b0ca-4d4d-8b6b-8e1daebed18c</vt:lpwstr>
  </property>
  <property fmtid="{D5CDD505-2E9C-101B-9397-08002B2CF9AE}" pid="8" name="MSIP_Label_19540963-e559-4020-8a90-fe8a502c2801_ContentBits">
    <vt:lpwstr>0</vt:lpwstr>
  </property>
</Properties>
</file>