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D5C-6A09-4A55-95C4-23D311877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5A871-6063-47B0-AEE6-06A7AAAA1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C539-EBB7-441A-8251-EBFC6373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A3C90-522D-42EE-A6B4-ED1A3132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78AC-C84C-4C2B-9447-48B10B11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5BB-9FF5-4C7F-ACFC-1302A2D2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0FFCE-B3A7-4B37-A0B0-A139BBC5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E1F0-1BBA-4FD5-ADC6-33ADD8EB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2D87-0E55-4EE2-9FED-84AA3382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D47B-4935-422D-B253-10C3E99C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934F2-6DE1-4580-A2CC-6A24C894F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F547D-D4A4-4B48-91DD-B149E472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8438-F16E-4CFF-A0F2-E1D237F9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717E7-E114-43E1-B8E1-D2185DE5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6759-47BD-4AC7-84BE-564A8D9E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B565-2F66-4D79-85E0-43FA569A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7956-4192-4024-9C13-BC05E1F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139A-D1BF-4157-87D8-81DCE672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E51C-ECC3-4E62-8CC5-BFD5B9F6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757A-92AE-4A21-A45E-42E9CB3A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1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2EBF-E47D-4F23-A481-D07305BD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74D19-D6CD-42AE-8EAE-71684147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A22D-E6DC-4E5C-B85A-3181E6C0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7171-A757-476D-B505-D6CD83CC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1701-7155-444A-8FD9-94C2B39D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8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5275-6483-43F1-AEF7-A4983BB7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0A895-E1FE-42BF-A96F-2294B5543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8A2AB-8243-4FB8-BC2A-DA505DE6B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562E3-F80E-487D-89EF-BD663870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5990C-6F53-4936-8912-4720EF57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FC314-CB1A-41C5-820E-AE47651F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4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291E-9CC1-480A-A9E0-88E38444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EFC8-7A80-4C96-B20C-EBF7435B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E1DAA-C43C-419B-98A1-F7DA1058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ED998-5321-4DAE-A776-BEB08838E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3D01C-4DA9-4E86-AF6B-298EAC037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B7893-3E07-4653-82B3-FD53F1E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9EDE9-5781-4A6A-86DB-479E8AD5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F8011-7192-4038-8163-636211A2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D43C-F52E-4118-9737-4F9C9254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9E82E-136A-4C3E-B447-E12FACBF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17F5B-88FB-42C9-9A41-E4338B36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0BCB6-2AD6-4381-984F-70FA9AE1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FE807-2C8F-4C5C-8889-46DB0C5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07549-EE5D-4302-9ECA-E277341F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F2F7B-0B0C-4708-BBF8-4468AC45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3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520E-BD04-4302-981C-B9C4C9B8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1767-AD29-4A22-A63F-3D7E4629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13C75-B911-43A1-9ABF-18DD1CF8E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CCBBC-B352-4158-AF96-8C2C8333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7F846-F051-4508-95E6-5C2C55A7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44EA2-381D-467E-97AD-C56B681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8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9CDA-9079-42DB-8654-D00440AB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2034F-1C83-4F03-8C6C-A2D28E57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2A0B-954E-473B-A3F8-ECC305435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ED3EF-2C9C-4BED-B0D6-783C821C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3F896-949F-43FB-A84D-303FEA2A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FC7D5-858D-469F-BD5D-FF220B17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8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EFFB1-0D78-4461-A144-D15F01E8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C9A2-2A42-4AF5-B35E-432EE497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E951-1FCB-45D1-8FC7-E811A861C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EAE5-0DA8-4C18-84F7-A934535DE1B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A56F-309C-4CFB-8C66-3C3A8E33A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561CA-9983-456D-951B-15369427F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332F-0807-4BAF-B7DB-B6EADAD9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9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A4745-26C0-40F7-BFC4-DBFB0EF4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1" y="209406"/>
            <a:ext cx="2424384" cy="621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BBB3E-1174-451F-B48B-A4CCE12F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2" y="1135495"/>
            <a:ext cx="2112384" cy="1889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B145CB-AE4C-4199-9E58-EF56F58ED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0" y="209406"/>
            <a:ext cx="2571750" cy="10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6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8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7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34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2022-11-14T09:35:17Z</dcterms:created>
  <dcterms:modified xsi:type="dcterms:W3CDTF">2022-11-14T13:17:26Z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2022-11-14T09:35:18Z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a03b7643-1398-4b1e-ba51-f93ba43d561e</vt:lpwstr>
  </property>
  <property fmtid="{D5CDD505-2E9C-101B-9397-08002B2CF9AE}" pid="8" name="MSIP_Label_19540963-e559-4020-8a90-fe8a502c2801_ContentBits">
    <vt:lpwstr>0</vt:lpwstr>
  </property>
</Properties>
</file>