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572-F22E-48F9-893C-3714AC905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5BB90-1388-4468-906A-26A4962D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69C9-73C6-4A74-AD5E-2960DF86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85A28-5B00-4F2D-9C61-FE54FA55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106F-BA0A-4AC7-81A0-F07ADC93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9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8DF2-0203-4E86-8E85-4C813E0B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B1043-78BE-455C-B7A3-EF315EB99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0356-872F-4BD7-AA40-EC55276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8F6F-EABC-4689-8393-6A42CFD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3773-DD2B-42E7-813C-0845D0CB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3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22F46-2F19-4416-ADE3-70EE4CB0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0754-FB38-4409-A682-C7476335F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C1A0-9107-478F-9E72-F7CBE5A0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354F-F15E-45FA-B818-41CA4023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4F6F-1252-48E2-AE68-A19D3DB8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3124-8609-48BE-8CF9-571DE602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8BCD-C6DD-41B1-A353-E74BBF98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4E34-4E66-420D-8327-14B5A679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6514-3960-402C-8F4C-8CE55585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B7A1-7094-474C-AFD7-505F0AE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556F-DB38-4D24-A703-7B1AB7D0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E565-EC1D-45E4-B3BE-E82D26F9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8D4C-2E89-49B2-BE3C-EAE4BBC7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0633-F36A-4DA9-BD9D-E34699D9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1F1F-9E3A-4ED9-81E0-0D9FE56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6FD-3FD6-4A42-8302-5935A2C6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E007-7AB3-4D0E-8D99-5D914257C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FA5B7-2182-4DD7-B442-B9A1106B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E3B2-4CA4-4BA1-BDCE-93BDA58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501D6-237B-4990-8783-3A905F27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B92F-486D-485E-8962-62F06E9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F427-9EE3-46FB-B41E-C5FAE9C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8902-6D2D-4D57-B996-65969993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16FF-5389-4C2D-B0E1-F69F3861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787A9-A6F2-4513-BD98-054A77DA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F9CFB-921B-469E-9CA7-58D68145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2C5B8-7B05-4248-BCC9-085FE41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8AE2D-336B-4104-9430-1C85879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1E162-7B34-40F7-BA54-2F195907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809F-157F-48AC-B588-F07C17C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6BBFD-D538-433A-BC6E-C1C700B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A0A1D-0C39-4B26-9C3A-7110B6C6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44A9-59ED-463F-9B67-6A185857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50B28-E6D2-4145-A2AB-B2C8F74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DFD7E-C58C-410F-9DEC-24A1A2E9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D02D-5F7D-41E4-9254-8805E8B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9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ACBB-3C90-469C-A8AE-5227A55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8B43-236F-46BD-9C3A-4535E4D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0492-80FA-4C84-821B-5DE3243D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3D78-2A35-44C2-8AD7-1FF70C47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19AD-7C04-4FFE-8C15-DF687D32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6E511-549E-45C6-9CE5-DB17DC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402A-554F-4164-89D3-56BB71E3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5E23C-5C6F-43DE-A241-8250CE7D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6D5B-55E6-47D9-A667-32082955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7F27-5E0C-4FC8-A398-90277794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282F-D1D1-4C54-A49D-A6EAE958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7EDD-F058-4D5E-A238-95543B7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4F88B-958E-4638-9C8A-7BB9C6C9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12D6C-3E7B-4630-86BF-FAD9DC33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C2DA-F3B6-4355-9F04-8A5AFFEE2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B7B9-DAB2-408C-A445-84C8B80018F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DD6B-38A4-44CF-A1A8-A8B000FFA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F5C9-0CDA-49D9-8B91-F057E5B2F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6F55-2801-400D-93CA-BDA96D571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9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8877E-82A4-41B2-9197-AFD63A063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42837" r="30910" b="20142"/>
          <a:stretch/>
        </p:blipFill>
        <p:spPr>
          <a:xfrm>
            <a:off x="204281" y="262646"/>
            <a:ext cx="7402749" cy="25389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AAFF-6A4C-4004-A8FD-575097F8B104}"/>
              </a:ext>
            </a:extLst>
          </p:cNvPr>
          <p:cNvSpPr txBox="1"/>
          <p:nvPr/>
        </p:nvSpPr>
        <p:spPr>
          <a:xfrm>
            <a:off x="1420238" y="1449978"/>
            <a:ext cx="1135952" cy="13515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/>
              <a:t>1) On-Prem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2) Rest API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3) Telemetric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4) IOT</a:t>
            </a:r>
          </a:p>
        </p:txBody>
      </p:sp>
    </p:spTree>
    <p:extLst>
      <p:ext uri="{BB962C8B-B14F-4D97-AF65-F5344CB8AC3E}">
        <p14:creationId xmlns:p14="http://schemas.microsoft.com/office/powerpoint/2010/main" val="202327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2023-01-23T17:43:24Z</dcterms:created>
  <dcterms:modified xsi:type="dcterms:W3CDTF">2023-02-07T10:27:51Z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2023-01-23T17:43:24Z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4f05489b-c4bb-48c8-8b2f-649172b49126</vt:lpwstr>
  </property>
  <property fmtid="{D5CDD505-2E9C-101B-9397-08002B2CF9AE}" pid="8" name="MSIP_Label_19540963-e559-4020-8a90-fe8a502c2801_ContentBits">
    <vt:lpwstr>0</vt:lpwstr>
  </property>
</Properties>
</file>