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C369-46AD-405A-B8F7-38FB781E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5173-86AB-4EC2-B16E-CAB51FA3C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BFD7-FC9E-493E-9108-B5288B32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E052-8204-4C81-AC41-7728DDA9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6A97-3E3A-4F11-90EE-03C330FF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0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177E-0D0D-4216-9DB5-5040791A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DA3D7-1D84-430A-A8A0-BCF1C637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DF0F-02EA-4A8A-91BF-14C4F4E9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EC4A-60C9-49EE-B5AD-D95F4986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C468-A868-473E-840E-0BBEFBD3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B915F-90D5-4E9A-9E4B-96FEFDF2C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52872-4327-49A7-BD4F-90282AE00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6B46-B695-4A8D-9237-19A757E1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575E-EF10-4066-AC1B-B84888FB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7CDC-0901-434B-A38B-19D0796B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A28F-AA76-40A0-91B9-E34AD5F7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5838-67B3-4E24-B101-361557D0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81A1-A4D2-4AC8-8B33-F2FCC162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D170-8CF2-43A7-A540-52C9D9A5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7FDF-8995-409E-931A-E290BA57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6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B4D7-AA10-4E92-8531-110C3D94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4C27-263C-4FA7-A9EB-1985D96B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3B1F-18BB-403E-B2DD-1C37417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0D8B-C827-4EAA-B221-22CF1BE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F58F-DECF-419A-8BEF-144FA84A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0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87E9-AC72-4E31-A4AD-09DBC130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1AAD-5EF6-4388-AC11-3CAC0E98F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4E6E8-D2C6-4F21-B3F2-61FB90664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74D5-06E6-4C60-8B48-FFF7192B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79F6-CE2A-4507-9D3E-6A46438C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064CC-E574-4247-A4C1-A3C77E24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0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F9C3-BFA9-4498-87EE-108EEA80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55E8-7367-4D99-B893-7E607EA2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41242-3917-4A91-A474-870EF5AA0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5043-4579-4E67-9A84-04358ECE3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9AEC5-F774-443F-AC20-7FB2A3676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AAF84-99C9-4D78-BCB9-66B08451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C98F3-DD2D-4CEB-8A33-A41874C8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F7A42-9A0F-4B6E-B877-6FC22A83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7BC8-263A-415A-9853-C3AC8766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4FC7C-95B3-4EEC-B4B6-0BDF548C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2BB81-EEA2-47FF-BDF6-FFE03C76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399F-39EF-4D8B-B10A-D124FE0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1C071-33C1-4FEB-BFA6-ADE85994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90F57-CFAC-4F23-9E18-9EEF744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8A89-2074-4941-BA7E-9FDDE5B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75D-6C82-437D-8FFC-CBF6D476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87F9-62AF-4ADD-AA3D-9AFEC1FE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E6FB3-8528-47DE-8A2B-D785F52AC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14BD-9BA7-4177-8AC8-5DA2CA72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2F37-CA5B-404E-91BC-E15DB3A1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116CF-A91E-4562-8CE2-0CF0A984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DF02-78F6-4C15-BB2B-2D14F58A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91102-694A-4F8A-9B17-764D92786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D6DC5-BC43-4C5C-849D-19F8499D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D41D6-6F50-4ED4-8BF3-160B0493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4F37-3C97-4401-9BA5-9E7AED89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35E3D-CFBE-4DFA-95BA-B7E13525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4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E64CE-137E-45C9-BE34-177FDC11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6982F-05EF-43CD-90B7-B9E56030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A79E-A0D8-43B7-9567-13C1C3C81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115F-CBC9-4BD9-AAA1-AFE1EC83D2F5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118D-CBB4-4092-905D-91A291630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23D8-508F-4551-8734-5366B9DB8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2A42-82B2-4F7D-87A7-13C39337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9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9DFF3-9421-48EB-936F-2BFF9BF4D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1" t="22138" r="43056" b="19574"/>
          <a:stretch/>
        </p:blipFill>
        <p:spPr>
          <a:xfrm>
            <a:off x="282101" y="273108"/>
            <a:ext cx="7067795" cy="52424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014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A9000-17B5-4BAF-AA90-D3E241955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1" t="21159" r="48853" b="19130"/>
          <a:stretch/>
        </p:blipFill>
        <p:spPr>
          <a:xfrm>
            <a:off x="248478" y="248478"/>
            <a:ext cx="6379638" cy="55102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933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D72CA-5FA6-4670-B061-81867BBCB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1" t="24397" r="61584" b="23972"/>
          <a:stretch/>
        </p:blipFill>
        <p:spPr>
          <a:xfrm>
            <a:off x="252920" y="228599"/>
            <a:ext cx="4780514" cy="50437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B70D4-3508-48CB-911E-FFB565FA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1" t="61419" r="58746" b="14326"/>
          <a:stretch/>
        </p:blipFill>
        <p:spPr>
          <a:xfrm>
            <a:off x="5476673" y="228598"/>
            <a:ext cx="5027408" cy="2329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479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BCBA8-F9B0-4442-864C-5A2CB2D3A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1" t="28696" r="39342" b="16667"/>
          <a:stretch/>
        </p:blipFill>
        <p:spPr>
          <a:xfrm>
            <a:off x="142459" y="208722"/>
            <a:ext cx="8091827" cy="50928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50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2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2022-12-16T04:24:15Z</dcterms:created>
  <dcterms:modified xsi:type="dcterms:W3CDTF">2022-12-16T05:32:59Z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2022-12-16T04:24:15Z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dbfb2382-8087-43ed-833f-8b7c36a079d1</vt:lpwstr>
  </property>
  <property fmtid="{D5CDD505-2E9C-101B-9397-08002B2CF9AE}" pid="8" name="MSIP_Label_19540963-e559-4020-8a90-fe8a502c2801_ContentBits">
    <vt:lpwstr>0</vt:lpwstr>
  </property>
</Properties>
</file>