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2EC4-3DE2-4A23-B7A2-6717EBA9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F269E-1198-45A2-A8E8-4555AE7EB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E936-9D4F-4AC1-9A90-8481E07E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6C14-CF94-4768-9895-2BDA858B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25E0-973C-456D-ADC0-BB62B548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0F71-6228-4374-BCD3-D0E7C2F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25A6E-B4CE-4D43-B90F-B2D91BB5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60CA-6CDE-4144-9F6C-F7B5DFBC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65E7-7788-460D-9710-252DC91C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3633-10F6-44D3-A4DD-5B13874B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612B6-474E-4613-B5DF-F45B0BC76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0640D-9C73-4DAF-99F4-9EF2A8421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8206-C832-45FC-97CE-F0878D2D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C54D-436C-406C-8802-DA2A4CB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DB40-18A8-4112-A2A6-78DD0F4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9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7712-A724-4B27-AD85-BE3D5154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876E-41FE-483D-A49B-DA398AE4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4FDF-0734-4171-92EE-F80184CB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0FE2-EAAA-434C-AE8D-F2F83D44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A7F2-4565-4143-9420-1CCC61AC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01BF-46C7-4E6E-A353-310176E2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EA6C-FAB4-4B12-A9CD-5F720E37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F225-618A-492E-A357-BE3DE0F9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649F-A47B-4F85-9266-A033DF3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A46D-12F4-4838-AD39-DEAEA633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DF0B-0779-43FD-81CC-440F91E2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BC7-D363-4E9D-B063-ED92B6E6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FA0A1-C3D4-4FC5-B895-DCB2799E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0091-E97A-4875-AFD9-5D1F3E07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1C56-C556-4DE1-A40C-83D386D0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C54A-B105-46FE-9C34-4531313E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5C8D-4A32-450D-B6CC-C791E88B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5C37-1E21-4F29-BB81-E938BC7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4AA09-AF7B-43C0-96B2-770CC6D2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C91DB-19B0-467D-8CDF-7261573F8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C4E5F-F99A-42A2-90DC-68CCD5D71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ED2DB-212B-45D1-AAEC-FF78B0AA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16772-1E8C-4309-9F6A-6939E94D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0EDFA-5855-48C7-A2A6-5B2FBD6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1D9E-A9F9-4A42-BD80-AB329D3F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E88C7-31D1-4556-9C93-30782080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03C41-071F-465B-BA13-41C42505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AF8EF-62D6-4CBE-89ED-F9821DA1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5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2759-9114-471A-94F4-CACA7EED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D716C-80C7-4585-AA75-8051F599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A9A4B-5E8C-4A36-9E44-91A836EB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78D-3EF5-4421-A146-18774563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E8A8-B911-493E-B2D9-2C821203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82CCB-14CC-43EE-847F-61D5E3479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F62F-3A96-40AC-8BDA-32B6AA75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05918-9968-4E79-BEA2-994F83DF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D3C2-75AE-4ED6-9E07-6B87E326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4100-730C-4394-A720-095E2E38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C5633-7383-4B6B-9CD9-C6D84295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C50F-B87F-491B-AD14-2190EB550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1ACC0-1B57-48F3-8A63-54CB0D5B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CD95-B9CE-44BB-BCF6-E8DA991F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65BC6-69F0-48FF-B737-D0C8A773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9870-5D21-4562-83B3-9BCADB2E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AEB9-C077-4EF5-9D0E-CA92D1A3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5906-DAA2-4D3C-B06D-27056956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0154-2D4E-48C2-ABBC-7DD0CD41CBA1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5371-44E3-49EB-8246-1CECFFF1C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E927-D870-4D9D-9DE9-84E806F82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DCD3-73C4-402F-B022-A74AA32C7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7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89A427-CF1E-48DF-8E65-F4B12949D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5" t="29560" r="64911" b="48051"/>
          <a:stretch/>
        </p:blipFill>
        <p:spPr>
          <a:xfrm>
            <a:off x="241725" y="215661"/>
            <a:ext cx="4437281" cy="22062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E4144-41CB-49AD-BB95-22000BD95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9" t="23768" r="59903" b="17971"/>
          <a:stretch/>
        </p:blipFill>
        <p:spPr>
          <a:xfrm>
            <a:off x="4890052" y="215660"/>
            <a:ext cx="5978426" cy="64088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CD209-27B9-467E-96E9-890795AD067C}"/>
              </a:ext>
            </a:extLst>
          </p:cNvPr>
          <p:cNvSpPr/>
          <p:nvPr/>
        </p:nvSpPr>
        <p:spPr>
          <a:xfrm>
            <a:off x="3239312" y="1274323"/>
            <a:ext cx="1215958" cy="262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07A80-22CE-4635-93F5-E6E91F790FB7}"/>
              </a:ext>
            </a:extLst>
          </p:cNvPr>
          <p:cNvSpPr/>
          <p:nvPr/>
        </p:nvSpPr>
        <p:spPr>
          <a:xfrm>
            <a:off x="8391728" y="4792494"/>
            <a:ext cx="1501302" cy="314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5596E-F647-4A0D-85E4-4D3C97211C19}"/>
              </a:ext>
            </a:extLst>
          </p:cNvPr>
          <p:cNvSpPr/>
          <p:nvPr/>
        </p:nvSpPr>
        <p:spPr>
          <a:xfrm>
            <a:off x="5667983" y="560961"/>
            <a:ext cx="4828162" cy="2367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EA0E1-FCCF-4852-88E5-846B66993943}"/>
              </a:ext>
            </a:extLst>
          </p:cNvPr>
          <p:cNvSpPr/>
          <p:nvPr/>
        </p:nvSpPr>
        <p:spPr>
          <a:xfrm>
            <a:off x="5667983" y="1562911"/>
            <a:ext cx="3797030" cy="2367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BDB1A-A652-4A14-BC42-2F4AE756CAB7}"/>
              </a:ext>
            </a:extLst>
          </p:cNvPr>
          <p:cNvSpPr/>
          <p:nvPr/>
        </p:nvSpPr>
        <p:spPr>
          <a:xfrm>
            <a:off x="233462" y="204279"/>
            <a:ext cx="10635016" cy="6438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966E6-D9D8-41FA-BB07-657C18E7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3" t="38014" r="60431" b="39717"/>
          <a:stretch/>
        </p:blipFill>
        <p:spPr>
          <a:xfrm>
            <a:off x="252919" y="233463"/>
            <a:ext cx="5554494" cy="242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C397F-559F-4CA0-84F9-6447910D7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8" t="38727" r="58037" b="37730"/>
          <a:stretch/>
        </p:blipFill>
        <p:spPr>
          <a:xfrm>
            <a:off x="252918" y="2899031"/>
            <a:ext cx="5554493" cy="2363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238580-B47A-4D74-8779-3379AD34314C}"/>
              </a:ext>
            </a:extLst>
          </p:cNvPr>
          <p:cNvSpPr/>
          <p:nvPr/>
        </p:nvSpPr>
        <p:spPr>
          <a:xfrm>
            <a:off x="252918" y="233463"/>
            <a:ext cx="5554493" cy="5029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585F7-8EE3-49E5-9BF7-DBF7199ED265}"/>
              </a:ext>
            </a:extLst>
          </p:cNvPr>
          <p:cNvSpPr/>
          <p:nvPr/>
        </p:nvSpPr>
        <p:spPr>
          <a:xfrm>
            <a:off x="745787" y="1047344"/>
            <a:ext cx="3592749" cy="256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ACC3C-DB33-4E37-BBD0-BB723480A8A9}"/>
              </a:ext>
            </a:extLst>
          </p:cNvPr>
          <p:cNvSpPr/>
          <p:nvPr/>
        </p:nvSpPr>
        <p:spPr>
          <a:xfrm>
            <a:off x="745786" y="2055776"/>
            <a:ext cx="3728937" cy="256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2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4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2022-12-16T07:36:06Z</dcterms:created>
  <dcterms:modified xsi:type="dcterms:W3CDTF">2022-12-16T07:48:20Z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2022-12-16T07:36:06Z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e0c76054-e83b-42af-a8b6-ab5e624ee104</vt:lpwstr>
  </property>
  <property fmtid="{D5CDD505-2E9C-101B-9397-08002B2CF9AE}" pid="8" name="MSIP_Label_19540963-e559-4020-8a90-fe8a502c2801_ContentBits">
    <vt:lpwstr>0</vt:lpwstr>
  </property>
</Properties>
</file>