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0913-0186-439B-A1EF-AD08AD86B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B4B6A-B613-4724-8CEC-1A0FD6FBC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D79C7-CEC9-455A-B6BB-390A3F25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0DB0-CA96-44C2-B486-944CFC71340B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A84D-67EC-4220-B6A5-743D5B33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0043-C694-429C-A9B7-17F18628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097E-B334-49AC-B840-0399017F0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56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ED00-042C-4A65-815A-9249BCB9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761E7-C4CE-4C3C-B360-FDBF3932D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B7C5-3633-40B4-9D77-9D3B0E41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0DB0-CA96-44C2-B486-944CFC71340B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DD9B6-1057-4114-ADDE-9A773907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34E9E-1D43-44C9-BCC6-8989452C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097E-B334-49AC-B840-0399017F0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5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584F5-87EA-4B37-B1F6-C95EF3C03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A0A43-E489-4F95-9242-D82D4A3C4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D9BE5-E018-4772-8688-9FFED504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0DB0-CA96-44C2-B486-944CFC71340B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9452E-DD60-410A-BA3E-B716A59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8D8E-88AB-4773-A676-FF60478F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097E-B334-49AC-B840-0399017F0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00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665E-1DED-48BD-B752-EA8B91A2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E80E-DF19-4905-B95A-97155650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873E6-466F-4C5D-9B1A-CCC1E520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0DB0-CA96-44C2-B486-944CFC71340B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AF0EF-19C5-46D9-83A3-97DDF32E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0AE14-4DBD-45F4-865B-4ED344AD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097E-B334-49AC-B840-0399017F0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91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C80B-BB2F-407A-A42A-2377E89A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CA477-CBC9-45D0-AE80-018BB08D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F5298-13FD-41AE-BD3D-45137538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0DB0-CA96-44C2-B486-944CFC71340B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1A5A3-6975-4952-9E0D-2843FAE1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397-35C2-4990-AD02-6B62D00C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097E-B334-49AC-B840-0399017F0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58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729A-73CB-42A6-A1B3-123C25DA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5DA7-EAF5-4032-8D3E-FAB0E57BC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92BF4-9A5A-4374-9027-0B53CB711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9BD6A-1BD8-4E6C-B4CF-254EF662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0DB0-CA96-44C2-B486-944CFC71340B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54FFC-20D0-4BA0-ADB9-B163483B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8CB74-EE21-4376-908F-8DA73D51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097E-B334-49AC-B840-0399017F0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18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A947-B75E-4499-A41A-4598DAF7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7A055-F4A7-4D4C-8951-80CEF676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BF89D-3383-4FB9-8084-F5E3D3198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FEF39-5205-476F-BED0-78950B6C2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FF30C-419D-4569-AC44-DF1A44B2F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D1393-55E4-4269-B8BF-C99D78C5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0DB0-CA96-44C2-B486-944CFC71340B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4A791-5057-4430-B520-A7B3FCFF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38918-2BEE-4212-BB63-42C1D0F4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097E-B334-49AC-B840-0399017F0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84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8FEC-0A6D-404E-AFDF-4AED20E1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21783-A7CF-4228-BA7F-2D3F881D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0DB0-CA96-44C2-B486-944CFC71340B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596B8-1D90-4804-B949-2742E609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BBB2B-7710-4070-8F3B-1DDFAE5F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097E-B334-49AC-B840-0399017F0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9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31D1F-618C-4B0E-9E96-920EC639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0DB0-CA96-44C2-B486-944CFC71340B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BBA32-AA48-4149-B3D6-629F785D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8B5A1-CB52-4497-8F1B-DC37D0B7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097E-B334-49AC-B840-0399017F0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99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B310-6F45-4408-A825-A3E3BEEB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93A1-BADC-4DAB-BC6F-3E99BE59E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EE78A-8239-4C42-8181-163EA09C1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49AB0-055A-422E-A054-30B60165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0DB0-CA96-44C2-B486-944CFC71340B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22A23-C2EE-4AB9-8D85-621D21A6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81A98-C990-49DE-AEA9-ECD63B9A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097E-B334-49AC-B840-0399017F0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3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3CBB-9324-4061-93F9-AF6F475D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5A876-87CC-4185-B419-D56ABF5BE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D0312-6F9A-40A0-A725-B057374C4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CE13B-8C46-47D8-B8DE-0BFDF94E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0DB0-CA96-44C2-B486-944CFC71340B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892B6-182B-44C9-BAEA-405FF714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3FCD7-4309-41FF-B255-00DF1966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097E-B334-49AC-B840-0399017F0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96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98994-5162-4FE9-BA70-ADE53C24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9D4ED-10BC-4051-AF71-070F13BDD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70E0C-6C81-45DF-9F03-D3391C753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0DB0-CA96-44C2-B486-944CFC71340B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DB80E-DC7F-45C9-9625-778C64B9E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303A3-7EC6-47E0-9501-D1E59BBF1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097E-B334-49AC-B840-0399017F0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48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25F94E-BA8C-45AF-8857-90D0D036D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02" t="48679" r="37474" b="46667"/>
          <a:stretch/>
        </p:blipFill>
        <p:spPr>
          <a:xfrm>
            <a:off x="215659" y="250167"/>
            <a:ext cx="9670213" cy="51779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356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2022-12-16T07:54:28Z</dcterms:created>
  <dcterms:modified xsi:type="dcterms:W3CDTF">2022-12-16T07:55:04Z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2022-12-16T07:54:28Z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9d3234b9-602b-4a48-810e-36306b705b0a</vt:lpwstr>
  </property>
  <property fmtid="{D5CDD505-2E9C-101B-9397-08002B2CF9AE}" pid="8" name="MSIP_Label_19540963-e559-4020-8a90-fe8a502c2801_ContentBits">
    <vt:lpwstr>0</vt:lpwstr>
  </property>
</Properties>
</file>