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B4FD-EB3C-44DD-887D-528FB9D0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44BC0-30BD-45E8-8264-860DCDF1A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2CF1-9FE7-41CF-BE78-6551D2D4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52B4-8C24-4E5C-B16C-9B8FA51A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A1D-0AC3-4208-9B47-08D6A712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D0DA-0972-4C7D-B43B-8BFB27D8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AFFFA-6772-46DF-BA6E-CCE6C5EF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A8AF-F2F5-41D1-8981-6D0274C7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44BE-5A13-410A-B6D6-685BA5B6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FD4F-53CE-41E2-B816-22E7E317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2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D6587-4633-4A20-82FC-099DCC469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4FDEF-3F2E-4511-A330-CF2CD745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059C-17AC-4CF9-BC23-A653A52C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FDCD-59E8-4886-8D93-AD6ACBBA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D692-D365-4897-8825-AA288314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2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75B3-6A72-4D96-A50D-5C7FE3A7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5D04-2D34-4DFC-9C49-FF5EC462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E1E5-490C-4AE5-ABB5-BB4F3AB5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25EC-A6C3-4B4B-A91C-ED2C703C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DA9B-8C15-475D-9969-4DDD5CDE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2E12-20AF-42B8-8656-0705B3DE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0032B-478C-4B9B-B7AC-E34A11B8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8B10-FE43-45E3-A642-321C1BE2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A1CB-1109-43C9-BF73-A28A5502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C87-912D-4A0D-B01C-062BDE36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0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30D2-9D6D-4BF8-ACDC-06888D3E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ACAD-5BE3-493B-946B-5B9831E71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6E1A4-A376-4847-B201-D93EB0B8F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97616-582C-43B6-BFB7-03D78FCE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C7D77-21E7-42EB-A24A-C47D4EC3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35963-CE74-4C2E-BD83-EAE05165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0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72E-2959-4901-812C-94A93A62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EF09-A8C7-4C30-8312-D82FC89EF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E4BD-2FF7-4EB0-9D86-7BED5489B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D22C8-19A0-44B4-909F-31D07CC92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CCF58-D222-4383-A038-9CB8342CA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E8D83-97C7-4A3B-8259-B216DA96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F369F-DDFA-4D20-8985-F172DB86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8ECD6-B68D-44E4-A16E-EEC2A8FF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94EA-4AB8-4FFD-A303-D74EF4E9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C36EC-0ADC-44F2-B408-5D16846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EC67B-04A4-403A-AFE8-C59AB106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12229-D313-4A16-9DE4-460FCE3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0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64BB6-C0C4-455F-BAA1-04CDB1BD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EBDD7-44CA-4344-AD3A-7D819EDF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1C312-F9AA-4EA6-972D-937F67E7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6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4C32-7753-4E3C-9E3F-96D8CEF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EFA3-5D20-4579-94AD-65163E7F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AED9-5745-4C97-993F-7E6629A8A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06AA3-3A18-46CC-AC9B-D709DF17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BA9DC-B29B-4B4E-9C15-423B92C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ED4CD-88CA-46D2-9DA8-F38ACC41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2C5-111B-41A5-8E0C-1F8FFEA9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86210-7F8A-4019-944D-0888754D9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EDE05-C742-45AA-9D5B-C9C05101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4BFA-B0C3-4B24-8549-7DCC895E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BD44-DBEF-4C67-B57C-8EC197CE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75D5-157A-4F42-A638-5AA3EF5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1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BCD20-8CFD-4408-8B16-F48BBE1E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FC35-4912-46AD-A81B-A418EC81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577A6-098E-4A15-BC7E-C953AE4D7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448D-D67E-47A3-9E1C-3B3D2C873BB4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412F-5B84-4093-A16C-48C8281D6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EF45-3A4E-4874-8F21-1AB6BFA5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51084-2D28-4397-AEA9-9552EEF3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9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C612E2-75CC-4D66-AE02-AF7C40555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3" t="35035" r="25680" b="23404"/>
          <a:stretch/>
        </p:blipFill>
        <p:spPr>
          <a:xfrm>
            <a:off x="291830" y="252919"/>
            <a:ext cx="4131013" cy="2850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6F4A8-2A0D-4471-9A82-C94225D7F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0" t="35035" r="62913" b="51064"/>
          <a:stretch/>
        </p:blipFill>
        <p:spPr>
          <a:xfrm>
            <a:off x="291831" y="252919"/>
            <a:ext cx="1663430" cy="776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26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58892-ED14-4112-8E58-131D27F43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" r="853"/>
          <a:stretch/>
        </p:blipFill>
        <p:spPr>
          <a:xfrm>
            <a:off x="243190" y="271761"/>
            <a:ext cx="6653721" cy="29944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133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41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2023-01-25T15:02:39Z</dcterms:created>
  <dcterms:modified xsi:type="dcterms:W3CDTF">2023-01-27T05:38:32Z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2023-01-25T15:02:39Z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71601c94-1aeb-4560-be81-c9d9e106e82c</vt:lpwstr>
  </property>
  <property fmtid="{D5CDD505-2E9C-101B-9397-08002B2CF9AE}" pid="8" name="MSIP_Label_19540963-e559-4020-8a90-fe8a502c2801_ContentBits">
    <vt:lpwstr>0</vt:lpwstr>
  </property>
</Properties>
</file>