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D03A-D39C-46E3-8F31-2648288FC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3AA60-8E92-4711-B450-561C89FC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89F2-3609-480F-B2BA-BABCB395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A50-F41E-4938-AD9A-77A9F77E37DC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21463-39EF-4745-805A-57064AC7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EA01E-7359-423D-AE48-275F906A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C54-1713-47CE-AB0A-40A8E9BE7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22F4-6E75-4253-BB79-559F040F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D65B6-2311-4078-B86F-FADCCDEF2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AEC6-0B4E-49EB-91F3-0E9457E0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A50-F41E-4938-AD9A-77A9F77E37DC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57702-CC73-4A87-B213-6891FBB3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89CB-878A-4254-A2AB-82B8E691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C54-1713-47CE-AB0A-40A8E9BE7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C5D2E-0DB5-4FC6-ABB7-7D3E1D495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0B72A-F1C5-47DB-B28E-E79649498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9403-B99B-431E-AD71-8775FD85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A50-F41E-4938-AD9A-77A9F77E37DC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97ED-A55A-414B-8743-5831CE72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4AC5-8080-4F60-A4D0-13834675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C54-1713-47CE-AB0A-40A8E9BE7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4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1D9-56BB-480C-9D2F-10335D88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273E-62B4-45E7-9133-939292AC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D686A-6DCA-4C1A-943E-3793DDA5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A50-F41E-4938-AD9A-77A9F77E37DC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2B85-2C87-486E-8C03-858A546B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E295-52CA-4AAB-9714-94E6DFA1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C54-1713-47CE-AB0A-40A8E9BE7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7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7689-9E29-4AF3-8B42-E581C5C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4896A-1894-46AE-A410-B9106CC0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5C9C-69AB-48E0-8368-5FB6DC1C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A50-F41E-4938-AD9A-77A9F77E37DC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A8EAA-D9F6-41B7-BA14-DF1E2E5F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693DD-2A24-43BB-A3F6-D6D69C8C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C54-1713-47CE-AB0A-40A8E9BE7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25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49ED-FA25-4BC3-B987-B8C0ECE7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36AF-508B-4CD5-A9C7-42DB4618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17874-AD74-48BA-81CE-CC30A7DE3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DC3BC-C621-434E-AC5C-01FD1FA0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A50-F41E-4938-AD9A-77A9F77E37DC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D3B42-B000-4519-B692-C161121A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2A2C-8BBB-4D76-B7DB-F183F260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C54-1713-47CE-AB0A-40A8E9BE7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33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7EE0-637B-442C-B72C-7CB1AA6E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4C5AB-2B84-47B5-83D3-457662DB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41BAA-D53A-4310-9462-1E41FFB37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26118-5C8C-4DEF-B329-685D3C7CF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53CB9-C274-4B7E-A87F-992128D9C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99823-2949-45CF-8FDE-15780A0B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A50-F41E-4938-AD9A-77A9F77E37DC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78682-D426-4D8B-88E2-287D296B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BFB70-CDBC-4D4C-BCC2-A414FB8E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C54-1713-47CE-AB0A-40A8E9BE7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3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B902-E0CF-4BB6-AF91-6F726BB0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2FDFB-648A-4120-8D07-BE29D817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A50-F41E-4938-AD9A-77A9F77E37DC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EE574-C9A0-438F-9450-BCD734A3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9C631-1D9D-4173-ABAB-A6768620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C54-1713-47CE-AB0A-40A8E9BE7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04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D6EC2-AF1A-48D8-8A55-720FDC33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A50-F41E-4938-AD9A-77A9F77E37DC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FB4DA-9CFD-4D75-AE0D-F2958BFF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04FBF-8B73-4735-A559-B30564D1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C54-1713-47CE-AB0A-40A8E9BE7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9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FE4A-14A4-4C2B-B584-52A0D181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F7F1-0254-4D7B-965F-CF8AD2B2B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B43E7-7D69-4AD1-B1B9-A96308C72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0EA60-AB43-4D00-8F5F-6A1BD46D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A50-F41E-4938-AD9A-77A9F77E37DC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A6FE5-8D5B-4879-9F79-A412F057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D986D-A527-4CCB-A0C6-B2921625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C54-1713-47CE-AB0A-40A8E9BE7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2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520D-DC83-460E-86B7-35FFCAAB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77218-E8D8-4529-A0B5-E36B4A337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2042B-109F-4504-917E-E0DF30C66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A9B2-3D9F-4CB4-87B3-9995153C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A50-F41E-4938-AD9A-77A9F77E37DC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8EC3F-8113-4838-8AB8-9A15CB76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D65F2-8B1E-4CA7-8565-424437BA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C54-1713-47CE-AB0A-40A8E9BE7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9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83F9C-DE03-4AE4-8F8E-D86476D5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A321-0BD0-47AB-A2FD-8819E47D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8D3-5912-4ACD-A169-A18887A95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A50-F41E-4938-AD9A-77A9F77E37DC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68E7-AE16-472B-AED8-26B492E42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A92B-C208-4286-9C3A-DDAC8D47E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7C54-1713-47CE-AB0A-40A8E9BE7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7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2466E-CC7B-48F8-B990-0543EC5D1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1" t="21702" r="38623" b="53333"/>
          <a:stretch/>
        </p:blipFill>
        <p:spPr>
          <a:xfrm>
            <a:off x="214008" y="214008"/>
            <a:ext cx="6099243" cy="17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03D1B6-7DAF-4A1E-B95F-B0751A652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6" t="18406" r="10537" b="20144"/>
          <a:stretch/>
        </p:blipFill>
        <p:spPr>
          <a:xfrm>
            <a:off x="188843" y="238540"/>
            <a:ext cx="9352722" cy="42141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F8F731-6318-445B-8953-2BB6DC5256BF}"/>
              </a:ext>
            </a:extLst>
          </p:cNvPr>
          <p:cNvSpPr/>
          <p:nvPr/>
        </p:nvSpPr>
        <p:spPr>
          <a:xfrm>
            <a:off x="188843" y="1650462"/>
            <a:ext cx="920110" cy="265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1888A-AB39-45F9-A8FE-C374B619BFE9}"/>
              </a:ext>
            </a:extLst>
          </p:cNvPr>
          <p:cNvSpPr/>
          <p:nvPr/>
        </p:nvSpPr>
        <p:spPr>
          <a:xfrm>
            <a:off x="4698459" y="3887823"/>
            <a:ext cx="4843105" cy="207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A3882-DD5B-4494-A878-4CCBFEDB24F0}"/>
              </a:ext>
            </a:extLst>
          </p:cNvPr>
          <p:cNvSpPr/>
          <p:nvPr/>
        </p:nvSpPr>
        <p:spPr>
          <a:xfrm>
            <a:off x="188843" y="1384575"/>
            <a:ext cx="920110" cy="265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6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3F990-6663-458D-A6D4-22CC7995D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" t="18239" r="1074" b="10566"/>
          <a:stretch/>
        </p:blipFill>
        <p:spPr>
          <a:xfrm>
            <a:off x="210152" y="178952"/>
            <a:ext cx="11842417" cy="535796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9AC45F-219F-4024-85D1-44C38CF08013}"/>
              </a:ext>
            </a:extLst>
          </p:cNvPr>
          <p:cNvSpPr/>
          <p:nvPr/>
        </p:nvSpPr>
        <p:spPr>
          <a:xfrm>
            <a:off x="200424" y="1692613"/>
            <a:ext cx="373508" cy="3988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CE25B-587A-4CB8-9DD7-D5860F5A25F5}"/>
              </a:ext>
            </a:extLst>
          </p:cNvPr>
          <p:cNvSpPr/>
          <p:nvPr/>
        </p:nvSpPr>
        <p:spPr>
          <a:xfrm>
            <a:off x="573932" y="2808053"/>
            <a:ext cx="1896894" cy="2756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3CAAE-049E-4884-9D63-AFF4E0123CDA}"/>
              </a:ext>
            </a:extLst>
          </p:cNvPr>
          <p:cNvSpPr/>
          <p:nvPr/>
        </p:nvSpPr>
        <p:spPr>
          <a:xfrm>
            <a:off x="6835302" y="810641"/>
            <a:ext cx="1896894" cy="1913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CE9C3-F820-4DF1-A0D2-76894D8C5593}"/>
              </a:ext>
            </a:extLst>
          </p:cNvPr>
          <p:cNvSpPr/>
          <p:nvPr/>
        </p:nvSpPr>
        <p:spPr>
          <a:xfrm>
            <a:off x="6835302" y="1861227"/>
            <a:ext cx="2649166" cy="1913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92EC99-C88A-45EF-93CF-1331B77B010A}"/>
              </a:ext>
            </a:extLst>
          </p:cNvPr>
          <p:cNvSpPr/>
          <p:nvPr/>
        </p:nvSpPr>
        <p:spPr>
          <a:xfrm>
            <a:off x="2642681" y="1124911"/>
            <a:ext cx="596630" cy="275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33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2022-12-10T09:29:52Z</dcterms:created>
  <dcterms:modified xsi:type="dcterms:W3CDTF">2022-12-14T07:46:21Z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2022-12-10T09:29:55Z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0a370616-d798-4c98-94eb-7f41fa2f077b</vt:lpwstr>
  </property>
  <property fmtid="{D5CDD505-2E9C-101B-9397-08002B2CF9AE}" pid="8" name="MSIP_Label_19540963-e559-4020-8a90-fe8a502c2801_ContentBits">
    <vt:lpwstr>0</vt:lpwstr>
  </property>
</Properties>
</file>