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09F7-A289-4678-B213-E3D2D1B7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2C3E0-6AAD-42B3-8543-FD0C43756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0A5-104E-4F9A-81E9-0C4F4327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8736-D57F-4E53-A580-FC246648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7A86-5AE8-4EB2-BE70-4D90447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5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E298-A76A-49BE-9605-FDCDB45D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15F5B-F043-4E03-AF42-7F05C09A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6891A-D7A3-4D82-B487-B112126F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BEE0-3832-4C8D-BF84-3BF487EA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61C3-C40E-4458-B0D5-AA079FF8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CE245-BDA1-4913-8100-3769C7717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163F6-E569-4FCD-990F-F14B7897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A08D-2821-4A89-93B9-C37B129A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637B-F7AA-415C-86C4-BEE12B5C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9815-7F00-4FA3-BD79-E50C66F0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8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1BB-6523-4AA1-A2BA-B17AE2E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5BD9-1111-4DFE-8862-C70DB957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E70B-1EBB-4E03-B3B8-16FFA659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3796-8F7B-4C5A-9A76-4476EA06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9EBA-EC7A-461A-9514-3D39D663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9E82-4659-4850-AA16-E597525A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0BE93-B941-4361-816B-05BB8D3D3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1D83-B2B4-4F85-B226-9498414F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F6CF-C668-43F5-9731-1F1B23E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CB08-D749-477D-A999-F6E1322E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EB79-E03D-4034-84A0-93BD267E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D8EF-7CF7-43F1-9AA0-B99A64C60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77F51-F598-4770-90C9-2A89A2A2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2EC18-FD9C-46C6-B866-4C09E484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BE97B-A58C-46B8-A57F-E74B8DE4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D51F-4FA2-4251-B8FB-37325A69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2DD8-B822-44F4-86BC-4297F87D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BD73-69C5-4216-BBB6-0188824D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EF213-6719-4F49-A632-29CA734F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9049B-EB8C-48A6-8596-E8D18306E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4D907-E8BA-4055-9477-18BC7D77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B080A-7F8D-4E65-8DD8-49922F00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01A53-944E-430C-8168-6269FEE5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EC060-2FBC-4E8E-AE65-202F3793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3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B488-7C3E-40FA-B81D-37B22C48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4684C-2A84-4F50-8F01-001D3D3E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B6F59-392D-4B0D-AE7C-6723DE5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97BEE-D153-4E22-8E4B-D03AEDB6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7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A0B56-9C9D-4472-A31C-F8CFB470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7C907-E019-4494-8EF4-6ED97612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94DA2-A6BB-4AA8-B797-E8A545B2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D80-7C90-4B9B-9D4A-8081B18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B69E-65CF-4E3F-A55C-AA670C07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D7694-5BFE-48EA-9000-D87F54BE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76E61-4422-40AC-8E51-7D966ADB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8FE0-488B-4D0F-99F3-436644E5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21DF1-AA96-4AC6-8C11-8E1493BD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6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6CFE-0EEB-4132-9666-846B9D11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6EA2-298E-4154-9E49-882E580AA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75EE4-7500-416F-85EE-3B218BF9A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9A158-BBAD-4FCD-B6D7-5C943390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B3CAB-DF86-41A5-BEF9-82B456C9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83F5-E72F-451C-90FA-33B96F35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9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5F7BC-B0BC-489C-B3E9-AAC6317D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340C-3C8B-4681-B35D-84B916B1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6389-30C8-44DD-94E0-433FE420D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951A-B297-4866-9364-80FF57D0094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A85D-9499-466F-AB69-1672E1F51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FDAC-7624-420A-9B47-A3971BB2D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9E67-832F-4E00-BDB2-0DB79BBD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1D7291-155B-46C8-BA87-2CFE6CDE3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23648" r="43134" b="12830"/>
          <a:stretch/>
        </p:blipFill>
        <p:spPr>
          <a:xfrm>
            <a:off x="181155" y="207033"/>
            <a:ext cx="6657390" cy="47351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061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4F1A5-28EF-49C9-A57A-A4A63F245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" t="23262" r="6733" b="19275"/>
          <a:stretch/>
        </p:blipFill>
        <p:spPr>
          <a:xfrm>
            <a:off x="258418" y="263493"/>
            <a:ext cx="10118034" cy="39407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25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3F8B6-40DC-4D75-9D6E-27058B6C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1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5B253-011B-41D9-AADB-9C8E309B0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0" t="28227" r="39243" b="30780"/>
          <a:stretch/>
        </p:blipFill>
        <p:spPr>
          <a:xfrm>
            <a:off x="214008" y="262647"/>
            <a:ext cx="7024245" cy="39494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549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3B1BC-A731-4025-986E-BF9E77BE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0D05F-6DF6-48E4-8FBB-4A3419DC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2022-12-14T07:46:05Z</dcterms:created>
  <dcterms:modified xsi:type="dcterms:W3CDTF">2022-12-14T08:04:24Z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2022-12-14T07:46:05Z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5d310574-48aa-42d4-9f53-0c7d1c924bc7</vt:lpwstr>
  </property>
  <property fmtid="{D5CDD505-2E9C-101B-9397-08002B2CF9AE}" pid="8" name="MSIP_Label_19540963-e559-4020-8a90-fe8a502c2801_ContentBits">
    <vt:lpwstr>0</vt:lpwstr>
  </property>
</Properties>
</file>