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9D45-ECE8-44FA-8AC7-217B5FF11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07620-B29C-49D9-8092-B9C32C9F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B3C-59F7-46C2-9BA6-0A60C215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6201-04C6-4A77-BD14-6859645B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0E18-E87B-4AD0-88B0-BFF188A7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4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A14B-99CF-4EFA-A35F-4D52110F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2B6D7-8D9E-4441-ACED-1A5404B7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8D0B-CD5E-4FDA-B228-189E43DA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BF71-CF38-4E4A-A677-F1510D75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8936-4535-4BBE-8EF5-D522017D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D1016-5282-4CF0-AD1B-30992903B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15603-5842-4FB4-A1B0-54CDA737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EE88-7E4B-4118-A987-F79B1C30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9480-851C-4F17-8E11-443DBD78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226B-8DD5-4D6E-918C-C7A7D93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8998-F6DE-46ED-B3D2-3EA4BB2A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4317-03CA-4A09-AD42-E1475F8E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7DD5-74E2-4A60-970C-2EB917FC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1AF0-72D5-4380-9075-C87AF379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A881-B7C6-48E1-96D6-1553BAF1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0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5DB6-F8DE-48FC-BEBC-FEF59E7E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3DB37-1A55-4C69-9244-DE7E2971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AA2C1-C6EC-4D3D-92D3-CC54F5BC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C3D2-6ADB-49B2-A384-15CB9D0B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D374-9968-496F-8097-73553223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9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5733-C983-4EAD-8187-186762D1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886A-0A72-486F-91B5-53BE3160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01E01-768B-44A7-A953-6E2D39C36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5C905-C212-4A8F-A26A-947C1F3E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C38E0-DE04-4F19-A5EF-2D6934D5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9B983-5F3D-4F4F-8A8D-ECEBD086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47E4-4D23-4DDB-B123-6627C75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DDEA-EBF7-436C-8693-752D4F0C1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FA60-F83E-4E45-B8A5-A9D4EE6BA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1F4A8-BBB5-4678-8800-C47BD79A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AE71F-D777-4CB8-86A9-653AF9EBF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0A7AA-CE95-4266-9591-1FC3CCC3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ABFFB-FC93-4AD2-8B11-917B7E26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769CA-CA51-47BD-9415-CBDA4A47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C2E2-6CDD-4143-BCAD-91CDAF4D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80F99-2088-4A05-BB33-337363E7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B8E2B-00F2-40A2-A784-3406D9A1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A920E-7C21-4C0F-AFBF-7395C35F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27427-1929-4501-9063-EB596648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70FFA-F59F-410B-AC40-C79F5863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1CDCE-78AB-4CA5-8F6D-EBAED6CB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2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C603-9C1F-48F4-91B6-1A162023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8DD2-8BC7-4234-A18D-E810C884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0202-D7CF-471E-BCF5-1F23DC78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33B8A-3076-4239-94B1-BD923DBC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B4154-E822-4D4B-BBD5-D2F1AEA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AD2D-A448-4221-8665-44D43388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4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EADF-D7C3-47B3-BAF2-1A125F3B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6057F-8EBC-44D6-AEA6-4677A2808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BE349-54F5-4F3C-BB24-DD6CFA05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4D51D-7EEF-40D0-80C1-B6E35FAE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D706-E01B-48FE-A0CE-402C7193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5FA3-6F6A-4787-80C9-B07411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04588-F65B-451B-B267-FB68C806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457D4-83B3-45AC-ADBE-83F3A792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ABD3-7B89-4358-9D58-E25C36AF1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5730-BA2D-4DB7-963D-0505FF6F158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0C63-F8CB-4931-B2A4-4ED959F0E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2FB0-3FF7-4AAF-BA91-3DCE25AC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E744-3F7B-4440-AD19-B723E5F09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0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B4BCD-F91E-4AFD-90DC-5A031486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45" y="83124"/>
            <a:ext cx="4392741" cy="668713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237120-924A-44F6-BD8E-F1907913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6" y="79666"/>
            <a:ext cx="4584412" cy="2759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710659-DA38-47BD-856B-097B0256727F}"/>
              </a:ext>
            </a:extLst>
          </p:cNvPr>
          <p:cNvSpPr/>
          <p:nvPr/>
        </p:nvSpPr>
        <p:spPr>
          <a:xfrm>
            <a:off x="267859" y="1357747"/>
            <a:ext cx="1366982" cy="13762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A9B6A-812E-44EA-8FC9-386EE12407E4}"/>
              </a:ext>
            </a:extLst>
          </p:cNvPr>
          <p:cNvSpPr/>
          <p:nvPr/>
        </p:nvSpPr>
        <p:spPr>
          <a:xfrm>
            <a:off x="4964545" y="4087092"/>
            <a:ext cx="4013201" cy="1708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02688-F746-4267-B8E6-F63685B41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54" t="58316" r="2651" b="27677"/>
          <a:stretch/>
        </p:blipFill>
        <p:spPr>
          <a:xfrm>
            <a:off x="144606" y="2927925"/>
            <a:ext cx="4584412" cy="122881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E01145-D4D2-491B-9364-B7257DA4A228}"/>
              </a:ext>
            </a:extLst>
          </p:cNvPr>
          <p:cNvSpPr/>
          <p:nvPr/>
        </p:nvSpPr>
        <p:spPr>
          <a:xfrm>
            <a:off x="223112" y="3389747"/>
            <a:ext cx="1799651" cy="76699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A439C-BF7F-4907-8098-902839C988EA}"/>
              </a:ext>
            </a:extLst>
          </p:cNvPr>
          <p:cNvSpPr/>
          <p:nvPr/>
        </p:nvSpPr>
        <p:spPr>
          <a:xfrm>
            <a:off x="135370" y="70430"/>
            <a:ext cx="9135352" cy="67079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7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CE805E-F79B-4617-AA66-0458875F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6" y="61194"/>
            <a:ext cx="4584412" cy="2759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D99EDC-DB8B-4688-B1B5-B08B228EE1D5}"/>
              </a:ext>
            </a:extLst>
          </p:cNvPr>
          <p:cNvSpPr/>
          <p:nvPr/>
        </p:nvSpPr>
        <p:spPr>
          <a:xfrm>
            <a:off x="1662545" y="1339275"/>
            <a:ext cx="1366982" cy="13762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81088-FA82-4562-A329-1F8799BE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2" y="55419"/>
            <a:ext cx="4431671" cy="67206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2CF0FE-7A74-44E6-B6B0-DD3CA554430D}"/>
              </a:ext>
            </a:extLst>
          </p:cNvPr>
          <p:cNvSpPr/>
          <p:nvPr/>
        </p:nvSpPr>
        <p:spPr>
          <a:xfrm>
            <a:off x="4936837" y="2313710"/>
            <a:ext cx="4040908" cy="1616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FAB32-D7C6-499C-BFF5-621C9CEDED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803" t="36094" r="2879" b="43973"/>
          <a:stretch/>
        </p:blipFill>
        <p:spPr>
          <a:xfrm>
            <a:off x="144606" y="3313169"/>
            <a:ext cx="4584412" cy="17532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D14D96-6B91-4E17-AF10-03022B19A184}"/>
              </a:ext>
            </a:extLst>
          </p:cNvPr>
          <p:cNvSpPr/>
          <p:nvPr/>
        </p:nvSpPr>
        <p:spPr>
          <a:xfrm>
            <a:off x="249382" y="4071411"/>
            <a:ext cx="1764145" cy="9949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7AC3C-EB5B-4F5E-8D8B-80C692984841}"/>
              </a:ext>
            </a:extLst>
          </p:cNvPr>
          <p:cNvSpPr/>
          <p:nvPr/>
        </p:nvSpPr>
        <p:spPr>
          <a:xfrm>
            <a:off x="135370" y="51958"/>
            <a:ext cx="9135352" cy="674484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4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D120F-D8A8-4002-983B-6B8F43B7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9" y="93951"/>
            <a:ext cx="4412529" cy="266543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85E7EF-D6D6-41A9-8922-93A4A195D41C}"/>
              </a:ext>
            </a:extLst>
          </p:cNvPr>
          <p:cNvSpPr/>
          <p:nvPr/>
        </p:nvSpPr>
        <p:spPr>
          <a:xfrm>
            <a:off x="184725" y="1348511"/>
            <a:ext cx="1330039" cy="133003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61A45-661F-465A-933F-81D195180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26" y="93951"/>
            <a:ext cx="4397549" cy="668438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C68EE2-5775-4D60-BBA5-AC3E4F10A80D}"/>
              </a:ext>
            </a:extLst>
          </p:cNvPr>
          <p:cNvSpPr/>
          <p:nvPr/>
        </p:nvSpPr>
        <p:spPr>
          <a:xfrm>
            <a:off x="4724404" y="2332184"/>
            <a:ext cx="4022432" cy="1708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CB5227-3ED9-4B81-9285-95C95EB88021}"/>
              </a:ext>
            </a:extLst>
          </p:cNvPr>
          <p:cNvSpPr/>
          <p:nvPr/>
        </p:nvSpPr>
        <p:spPr>
          <a:xfrm>
            <a:off x="4733862" y="2595465"/>
            <a:ext cx="1916320" cy="2400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A40DD-BAA5-4117-8495-2E6F27F59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00" t="36229" r="2576" b="41010"/>
          <a:stretch/>
        </p:blipFill>
        <p:spPr>
          <a:xfrm>
            <a:off x="113289" y="2890983"/>
            <a:ext cx="4412528" cy="188789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57D459-EBB4-4A7D-9D12-371CAC74F800}"/>
              </a:ext>
            </a:extLst>
          </p:cNvPr>
          <p:cNvSpPr/>
          <p:nvPr/>
        </p:nvSpPr>
        <p:spPr>
          <a:xfrm>
            <a:off x="230905" y="3591120"/>
            <a:ext cx="1764145" cy="11877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E7341-DE0D-4451-9ADF-D0B0D5E0EAB8}"/>
              </a:ext>
            </a:extLst>
          </p:cNvPr>
          <p:cNvSpPr/>
          <p:nvPr/>
        </p:nvSpPr>
        <p:spPr>
          <a:xfrm>
            <a:off x="98426" y="79666"/>
            <a:ext cx="8924085" cy="67079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FB01E-5CC2-4534-9179-715B6AB5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22" y="92363"/>
            <a:ext cx="4335457" cy="667327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B5402-9929-4253-B8B5-6E7CF8C85E30}"/>
              </a:ext>
            </a:extLst>
          </p:cNvPr>
          <p:cNvSpPr/>
          <p:nvPr/>
        </p:nvSpPr>
        <p:spPr>
          <a:xfrm>
            <a:off x="357042" y="79666"/>
            <a:ext cx="8924085" cy="668597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109AD-00D2-4659-BE90-9B3456361BDD}"/>
              </a:ext>
            </a:extLst>
          </p:cNvPr>
          <p:cNvSpPr/>
          <p:nvPr/>
        </p:nvSpPr>
        <p:spPr>
          <a:xfrm>
            <a:off x="5010731" y="4323820"/>
            <a:ext cx="3874651" cy="1650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83426-61B4-4F9F-B090-7CF6C6D43FB1}"/>
              </a:ext>
            </a:extLst>
          </p:cNvPr>
          <p:cNvSpPr/>
          <p:nvPr/>
        </p:nvSpPr>
        <p:spPr>
          <a:xfrm>
            <a:off x="4933573" y="2129030"/>
            <a:ext cx="1947517" cy="2400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EC33E4-A246-4006-945F-928FD09A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5" y="92363"/>
            <a:ext cx="4398596" cy="270625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C17CC5-EC56-4AAA-941C-52772F0FEAC8}"/>
              </a:ext>
            </a:extLst>
          </p:cNvPr>
          <p:cNvSpPr/>
          <p:nvPr/>
        </p:nvSpPr>
        <p:spPr>
          <a:xfrm>
            <a:off x="471052" y="1348512"/>
            <a:ext cx="1330039" cy="133003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C009B-3ABB-4149-87FF-B43E0A22E0F2}"/>
              </a:ext>
            </a:extLst>
          </p:cNvPr>
          <p:cNvSpPr/>
          <p:nvPr/>
        </p:nvSpPr>
        <p:spPr>
          <a:xfrm>
            <a:off x="4933573" y="4590473"/>
            <a:ext cx="3951809" cy="115454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D30079-CDD0-41A3-ABAD-4EA4367CC6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48" t="62087" r="3713" b="18115"/>
          <a:stretch/>
        </p:blipFill>
        <p:spPr>
          <a:xfrm>
            <a:off x="367885" y="2966075"/>
            <a:ext cx="4398596" cy="169265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2CB105-ED18-4C87-B20A-71E9B2D5978C}"/>
              </a:ext>
            </a:extLst>
          </p:cNvPr>
          <p:cNvSpPr/>
          <p:nvPr/>
        </p:nvSpPr>
        <p:spPr>
          <a:xfrm>
            <a:off x="526470" y="3638430"/>
            <a:ext cx="1764145" cy="102029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1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91BF9-CC9B-4E2D-A735-57F86159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3" y="103480"/>
            <a:ext cx="3295762" cy="199317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FEAE41-EA51-4983-A4FE-9DCDA4697354}"/>
              </a:ext>
            </a:extLst>
          </p:cNvPr>
          <p:cNvSpPr/>
          <p:nvPr/>
        </p:nvSpPr>
        <p:spPr>
          <a:xfrm>
            <a:off x="116902" y="88903"/>
            <a:ext cx="8924085" cy="668597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5DE54-6E42-4DF8-9A99-521493A85684}"/>
              </a:ext>
            </a:extLst>
          </p:cNvPr>
          <p:cNvSpPr/>
          <p:nvPr/>
        </p:nvSpPr>
        <p:spPr>
          <a:xfrm>
            <a:off x="1228441" y="1048331"/>
            <a:ext cx="997524" cy="98366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38B61-6063-45A8-9E57-93CEA27C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4" y="103480"/>
            <a:ext cx="4361363" cy="666561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03C715-54C4-4521-AF05-1BEEF53FD404}"/>
              </a:ext>
            </a:extLst>
          </p:cNvPr>
          <p:cNvSpPr/>
          <p:nvPr/>
        </p:nvSpPr>
        <p:spPr>
          <a:xfrm>
            <a:off x="4731332" y="3491850"/>
            <a:ext cx="3874651" cy="1650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08573-6333-4793-B71E-8145CFC9AB6A}"/>
              </a:ext>
            </a:extLst>
          </p:cNvPr>
          <p:cNvSpPr/>
          <p:nvPr/>
        </p:nvSpPr>
        <p:spPr>
          <a:xfrm>
            <a:off x="4693433" y="2138267"/>
            <a:ext cx="1947517" cy="2400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3B6C8B-830D-4142-BE95-C7684925F724}"/>
              </a:ext>
            </a:extLst>
          </p:cNvPr>
          <p:cNvSpPr/>
          <p:nvPr/>
        </p:nvSpPr>
        <p:spPr>
          <a:xfrm>
            <a:off x="4662984" y="3769408"/>
            <a:ext cx="4009961" cy="10981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85535-A3C4-48D7-9FFC-F460E71449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424" t="50916" r="3182" b="38182"/>
          <a:stretch/>
        </p:blipFill>
        <p:spPr>
          <a:xfrm>
            <a:off x="132343" y="2337813"/>
            <a:ext cx="4458130" cy="93006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D06277-FD6F-4265-BA16-382686174041}"/>
              </a:ext>
            </a:extLst>
          </p:cNvPr>
          <p:cNvSpPr/>
          <p:nvPr/>
        </p:nvSpPr>
        <p:spPr>
          <a:xfrm>
            <a:off x="280125" y="2757729"/>
            <a:ext cx="1197694" cy="5101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1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9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30C2A-89E7-4912-8B2B-86BFA3EB1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2" y="2944560"/>
            <a:ext cx="5457825" cy="249555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28E930-81FC-4A0F-97DE-CF098F617E1D}"/>
              </a:ext>
            </a:extLst>
          </p:cNvPr>
          <p:cNvSpPr/>
          <p:nvPr/>
        </p:nvSpPr>
        <p:spPr>
          <a:xfrm>
            <a:off x="289510" y="3187882"/>
            <a:ext cx="5241632" cy="2262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82A23-530F-4E0B-829C-1F7D8CD10913}"/>
              </a:ext>
            </a:extLst>
          </p:cNvPr>
          <p:cNvSpPr/>
          <p:nvPr/>
        </p:nvSpPr>
        <p:spPr>
          <a:xfrm>
            <a:off x="179102" y="3516640"/>
            <a:ext cx="5457824" cy="17632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234BB1-9AE4-452E-B413-526DED7B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72" y="112281"/>
            <a:ext cx="5486400" cy="668655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9ED4C9-D62B-459E-9DE8-E3D12729E652}"/>
              </a:ext>
            </a:extLst>
          </p:cNvPr>
          <p:cNvSpPr/>
          <p:nvPr/>
        </p:nvSpPr>
        <p:spPr>
          <a:xfrm>
            <a:off x="5954284" y="357341"/>
            <a:ext cx="5083171" cy="2262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A3EE4C-0293-4A4B-956A-5D0D1DD06AF6}"/>
              </a:ext>
            </a:extLst>
          </p:cNvPr>
          <p:cNvSpPr/>
          <p:nvPr/>
        </p:nvSpPr>
        <p:spPr>
          <a:xfrm>
            <a:off x="5841136" y="3025778"/>
            <a:ext cx="5495636" cy="377680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38745E-D01D-4EF4-8B5F-23ECD4548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08" y="112281"/>
            <a:ext cx="5457824" cy="256730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5D8F5BD-903C-420D-9A6B-3934FCD8D23F}"/>
              </a:ext>
            </a:extLst>
          </p:cNvPr>
          <p:cNvSpPr/>
          <p:nvPr/>
        </p:nvSpPr>
        <p:spPr>
          <a:xfrm>
            <a:off x="280276" y="377259"/>
            <a:ext cx="5084180" cy="2014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0364C-AE4C-44C9-A86A-37F01E8FE8C6}"/>
              </a:ext>
            </a:extLst>
          </p:cNvPr>
          <p:cNvSpPr/>
          <p:nvPr/>
        </p:nvSpPr>
        <p:spPr>
          <a:xfrm>
            <a:off x="179102" y="681182"/>
            <a:ext cx="5475865" cy="19983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8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3DE86-832D-4F46-8AA5-93F64772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" y="116320"/>
            <a:ext cx="5648325" cy="344805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BD2F20-D317-49AF-964D-67400FD86592}"/>
              </a:ext>
            </a:extLst>
          </p:cNvPr>
          <p:cNvSpPr/>
          <p:nvPr/>
        </p:nvSpPr>
        <p:spPr>
          <a:xfrm>
            <a:off x="217059" y="374075"/>
            <a:ext cx="5241632" cy="2262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15EE0-69B8-44BF-B619-E4CBDA5388C5}"/>
              </a:ext>
            </a:extLst>
          </p:cNvPr>
          <p:cNvSpPr/>
          <p:nvPr/>
        </p:nvSpPr>
        <p:spPr>
          <a:xfrm>
            <a:off x="108962" y="2993448"/>
            <a:ext cx="5661599" cy="5709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28F4D2-46CF-46B8-94DB-70BADB45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56" y="116319"/>
            <a:ext cx="5679703" cy="344804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7A77EE-61A1-4082-A2F5-163E5642DC0C}"/>
              </a:ext>
            </a:extLst>
          </p:cNvPr>
          <p:cNvSpPr/>
          <p:nvPr/>
        </p:nvSpPr>
        <p:spPr>
          <a:xfrm>
            <a:off x="6048876" y="383311"/>
            <a:ext cx="5284141" cy="2262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58AB-0BE7-493F-81A3-A84731867856}"/>
              </a:ext>
            </a:extLst>
          </p:cNvPr>
          <p:cNvSpPr/>
          <p:nvPr/>
        </p:nvSpPr>
        <p:spPr>
          <a:xfrm>
            <a:off x="5968855" y="2994314"/>
            <a:ext cx="5679703" cy="5709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5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2023-01-20T12:28:02Z</dcterms:created>
  <dcterms:modified xsi:type="dcterms:W3CDTF">2023-01-20T13:23:19Z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2023-01-20T12:28:03Z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dd403933-0fcc-4d4c-9035-52c71286d11a</vt:lpwstr>
  </property>
  <property fmtid="{D5CDD505-2E9C-101B-9397-08002B2CF9AE}" pid="8" name="MSIP_Label_19540963-e559-4020-8a90-fe8a502c2801_ContentBits">
    <vt:lpwstr>0</vt:lpwstr>
  </property>
</Properties>
</file>