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B582-83E2-46B3-81D3-39CB9D18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7778E-0CC5-43A9-A4AA-59DD0DCE7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544F-5043-44D9-BA3E-80A0D16A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F23B-F286-4095-BC74-F63743D0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98ED-97A5-4898-AF25-32BF17B8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6F3E-874E-4B3A-916C-2B819155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78617-DC3A-42F0-B1B4-0436CE72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23FFA-8308-49A0-9827-B8569D4F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E028-4E3D-4D00-99E2-1AA60977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8696-6992-4A5B-8D00-C4E22BD1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0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6B470-1FD9-4F60-91A0-9D49CF645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291C-B3C2-498D-BF06-CA60D611F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BE65-0930-4391-AB70-36C32687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19FD-1A38-4F8D-9766-87035C13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3B72-EA20-417F-84BB-27D09344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2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500A-08BA-4C50-BFCE-9BBA5192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7300-5054-4396-BC7B-6797F74B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39BD-81CD-48E0-B198-CFC09512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229E-5667-4A7A-8952-9164E076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A0E9-EE7D-466D-B0AB-2D9C8297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0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AA22-E4EC-47C4-9C92-085F5211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0D33-BEAF-4F15-A889-08707F7B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F72D-D96B-4BA6-B918-C1507619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E295-ABAE-4448-8B0F-2E079366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58DD-1895-465B-AF20-E1D68927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7091-1377-402C-87E9-E1FE1CAD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3424-97D6-4FF4-9760-6CE02DF28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6A02F-0058-4887-B5B0-EB1EB2E1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EF48F-889F-4B0F-9AC1-F74176CB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272B-01E8-432C-82C1-02A644C8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16176-F8A4-4137-8127-3722C694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0834-2C42-4B37-A8D9-1A8A8D31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D308-B8AA-4D0F-8743-F6A673FA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BDC16-5356-428F-B3B3-3EB8C9653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0BB9A-B58C-499E-B006-CD4E7FE95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98721-C20F-4BE3-ADBA-7041F0B1C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ABE60-A70C-436E-AD3F-1564FABD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E9135-3304-4AB2-87DE-BD698CA9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920C9-945C-4317-97A1-693E8770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0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89F9-3E12-4350-B52A-32E7DCE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87494-D279-433A-A420-0DD53DBE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32C56-86CC-4DB2-86C6-2EA375E7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E53AC-60D6-4722-9747-B1519399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2A4A7-362B-4A7F-84C2-CFACF01D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57EC-9035-49C5-8DA5-46FC1419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1FD1C-A73A-4547-8DB5-9A962C45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2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CE2B-8513-4644-96A3-70FBDCF6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C309-41FC-4174-9C75-86F1961F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49574-B242-4DFA-B28C-78B74A80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3A501-7F98-4BED-B421-D0302DA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98D01-DF31-45EF-8400-ECFF303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BA849-94C5-45CD-AD45-24D660C9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6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838-A4BA-480D-92D8-644D9D1F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9263E-D9F8-439D-B871-CCAAEC1FE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B24C-DE4F-4C56-B230-2C97CE684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20ADE-1A31-4BFF-A51D-50A45105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4E1AE-5388-402C-872F-BF7D0E17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3583-FD9D-4841-B7F3-AF0BF478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EC4D5-EE33-4052-BD0F-D22EBA80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23FAC-4A1B-4D0C-A96E-DC75DA06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79E8-4642-42F1-9288-CEF18F024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26AD-A667-44CC-B7D8-DE87B1D4A97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4FC4-8E83-4C77-BD49-555919FC7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2CD2-0419-4118-985A-F8702DEB8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A71E-5034-4121-9512-756D7CD3C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8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64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2023-02-19T18:41:43Z</dcterms:created>
  <dcterms:modified xsi:type="dcterms:W3CDTF">2023-02-19T18:41:47Z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2023-02-19T18:41:44Z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ad76ab07-9a15-45da-971c-b44a3d09ab84</vt:lpwstr>
  </property>
  <property fmtid="{D5CDD505-2E9C-101B-9397-08002B2CF9AE}" pid="8" name="MSIP_Label_19540963-e559-4020-8a90-fe8a502c2801_ContentBits">
    <vt:lpwstr>0</vt:lpwstr>
  </property>
</Properties>
</file>