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30D-299F-49D5-8544-FE7088B9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21FE8-DFE8-466E-8C3D-C66167D4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4382-3974-4E99-B1EC-C2EF5F6D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AC72-880D-4516-ACA8-EFC0A71A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81F5-1EA4-47B1-B60B-F7856A7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3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EE9-9F57-46C0-B1AE-608B24CF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00673-79D1-4CFA-94E9-635C752F6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A90B-BF7C-4720-B9F9-4A4BD057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703D-0EDD-447D-BF62-379559E1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2AE6-84C1-420D-B1C3-503A140F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5BC2F-A434-4CE1-A710-FA6A5D7AE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3894-1558-4724-B269-9EDC49F0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00D6-7CBC-4253-9076-024F2FA2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11E-AF2A-4533-82DA-883AC034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896E-B120-45FD-BC4E-03010F0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70A3-7740-4BB0-9E24-20CE1F21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A58C-E29A-4CB2-9AF0-BF42011D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99F3-49DC-4FA6-9154-538D91FD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6766-D2A0-4A0C-A2F9-28C5DA54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36C1-8D51-4313-AFB5-41A283B0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A5F8-31BC-476D-9CDA-874B08B2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AF-A331-4EAD-8FF7-3CB55BA8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66A9-9638-4D64-B4B7-AA0B8E45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3BF0-EA09-4553-B95F-1E6FCC45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217F-E16D-497A-AB86-D971B696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C754-04EA-4292-BDAA-69C5EF90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31C3-B350-45D0-B591-9A3AFA86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05D29-FA02-4678-9005-C052FC8C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D263-3FF7-4CB5-8C0E-9143B8B6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3988-36A9-44CC-9AAD-6714DA9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0D0A6-44EE-427F-B16B-3BE42AD3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0AF5-497B-402B-9A05-9104FE0E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4D8E-AF2B-46B8-8B93-91A1FE10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4057-BCE3-4B50-8B18-39DA70127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69E7B-BA03-42D6-96F6-F5A08610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8444-47E0-4138-A79F-FBE1970B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19A2-7306-45FF-BE80-8CE206AD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A7AE-CA76-40CC-B21C-2A8B57F2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EE087-5834-40E3-9C11-494850CE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F2C4-CD28-4103-B456-85D32F37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D0321-E2CB-4FBD-BD6B-BA302F60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F3959-0772-4B31-B059-FBAC75F9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FD44-6449-436E-A55C-A70EC72F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1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C96A-E614-40C1-97E3-237D7438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D4BCA-43C5-436A-A473-3E86679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239E-8378-47F4-8C55-E57CAAE5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2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244-033C-46FB-B8D2-98D255FA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4C3E-51AD-4BAC-B787-518FFD2E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8E19D-87C1-44BE-BFCE-A3FE3C28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015D-4C16-49E6-981D-93F85F8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2BC2B-B95D-4C38-B5C5-1C57D3E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B6EA0-4D9C-4D04-94B2-EDF4572F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6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66BF-3F90-4304-AC46-59405485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0A7A7-168E-43A2-BF65-0299D351C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14EE3-85E9-4149-96F4-44717FFF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73219-6973-47F0-B3DC-D902DD7F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97BC-05C0-4E9B-AEBD-43C690B1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C308-03C5-4A4A-B35A-6BDB0B41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484B5-6EB1-4045-B432-A41CFBFC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33831-8CD1-4104-8747-B3E6BCFA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379B-1AD5-4943-AB3C-1F6B5ECD9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885E-A880-48A0-834F-7713B62E0EEB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4107-DCE4-492A-9FBF-0B3AA11A2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1E5D-26AC-44BB-8221-A7974D72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8714-A29D-4FDC-8A85-A16520161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2023-02-19T18:42:12Z</dcterms:created>
  <dcterms:modified xsi:type="dcterms:W3CDTF">2023-02-19T18:42:17Z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2023-02-19T18:42:13Z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19c41867-fc5b-4d86-b97b-cf93cb5ca006</vt:lpwstr>
  </property>
  <property fmtid="{D5CDD505-2E9C-101B-9397-08002B2CF9AE}" pid="8" name="MSIP_Label_19540963-e559-4020-8a90-fe8a502c2801_ContentBits">
    <vt:lpwstr>0</vt:lpwstr>
  </property>
</Properties>
</file>