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0E6D-0B13-4E59-896B-915E30F7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32549-EA6D-400B-BA05-E630F603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9371-8F0C-4E97-80F3-DF36E7FF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CE3C-68F9-49EE-B8A3-2394BF8E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9320-17E5-4408-8F31-A261F117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2331-246A-4EB4-BA73-75DCB971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44CDC-6ABB-45B5-9265-7E910CB3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30F0-17DA-4883-B778-8842D19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C3EF-367E-41AB-8614-592F24C7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912F-3DFE-4163-A077-6315695E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A6797-CC3A-4391-9600-5C9CBCDF9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38E11-2F23-4437-9314-00C13898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01C6-3D4B-4D45-8BFB-1A9C15FA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2A52-2B7D-4E2C-A4D4-C9289C25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2D82-A73B-46CB-B001-9B574E53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9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D6AA-E90B-4B0F-89E2-1FEE461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3E10-D9EB-4F8C-A870-757B683F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D8E3-7DAE-4DB9-8B9D-ABF17CD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2CD9-DE97-4769-8A07-D3FB5143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E9B8-B53A-49B8-BFAC-C2A7826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4358-3CCD-498C-95F9-B6E1878E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9791-0CA6-4CA1-8D4E-DCB2BA37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0DA7-BC1C-423B-97DB-0175F352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CC2B-90CA-435E-B341-704A46BD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FA4E-44FC-4910-897C-F204F36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3FD3-4A16-4E39-9B04-044DF21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43B7-AF57-4A0D-96F2-841B4F47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D45B-0DFE-4144-A129-D16C01D0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A509-BAE7-4A62-A621-594CBAC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4ED7-BAD2-40C8-AA8D-CF91A3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20D9A-04DA-453D-BB29-F291360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A9C-4A4A-4AC4-BB90-537C855B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1B5B-29CA-4C9B-92AF-EA0B044E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64E9B-5D07-4835-9569-0443C60C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FC2EA-B529-4B83-A40C-9BF1C0F5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4E2D-EBCD-4B84-9655-0FC57BE84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FA0B4-4326-45B7-A22E-27ADAABD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D0957-5B89-4EDE-BC0F-CBF7CB32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4CA1-F47E-4B7B-B4E8-18DA1D86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2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C67-C6B5-4990-BA1D-D2BC89B2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E49A5-885D-47F4-9B50-475BABF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FEC1-AE23-4B92-B947-834FF5F6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E182-A6A0-4464-BF6B-D13023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2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B8AC-3D5A-416F-A9AB-992B8370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6E710-7F24-4068-BFDA-F8C8A0E5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5D16-A33A-4CAC-A0DA-FF4B041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C537-A85B-490A-93DD-3D89B741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5D70-8A24-4B24-96D1-8FA1CBAA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665F-28F5-49FD-94CB-5C50B21E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6BA7-812B-4306-8A49-4FA14DB9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5FC7-AB93-47A3-89EE-21728DF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51CD-A380-488D-B710-193720EA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1868-33F6-4F67-9514-E61C8124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6785A-94AB-43B0-B0E2-2AB5EB1E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69C5-811A-4BD1-841A-8EC02CD3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E09C-2271-4366-9EAB-D6E3AD4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1A923-988E-42F5-BF17-08C74579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5F3AC-BF2A-46D7-94FF-851DEC5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E903D-CACD-45D9-9F40-64EFC03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D6C4A-B46E-4933-8791-7878DE63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62B1-E231-4F43-9F2D-5F9D2258B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7D9F-BF60-4EC3-913C-180C2086D733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68DD-786E-48B0-8CEB-E922CA14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47B5-9CFC-463E-96D0-DE2EE00C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EA08-5289-4DE7-BBC4-298300B3C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2023-02-05T12:10:33Z</dcterms:created>
  <dcterms:modified xsi:type="dcterms:W3CDTF">2023-02-05T12:10:38Z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2023-02-05T12:10:37Z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2a91c500-d741-4360-9cc8-1ce91f01d915</vt:lpwstr>
  </property>
  <property fmtid="{D5CDD505-2E9C-101B-9397-08002B2CF9AE}" pid="8" name="MSIP_Label_19540963-e559-4020-8a90-fe8a502c2801_ContentBits">
    <vt:lpwstr>0</vt:lpwstr>
  </property>
</Properties>
</file>