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396A-778D-401C-BD3E-26205B53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1D8A4-45DC-478B-A267-B7A62CC52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DE65-BADB-4931-B5C5-0DEA3106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B4A2-B30A-414A-8DD5-273ACC6E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D0E5-14B2-40E0-B2EA-29517ED7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7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4FBC-165C-44FA-9AAC-C20D4912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80F4-B043-4CD6-9AD2-D21972850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829B-8E72-485D-B2B7-C8B5971C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8501-A4DF-4184-935D-5C9869DB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92FB-A5E6-44CE-B24C-68CEB9E8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B2400-A9D1-49EA-B092-905079117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F8CB-64CB-4D3C-B8D3-B1CFF6BCD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1062-ECFC-4C52-9E41-59A2C169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25F2-29BD-456B-8097-D4D19B1B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9244-4E09-453A-A08C-6007C44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0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5323-E1D4-44FF-BC5D-6EA714DB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C7A1-77AD-40C6-8D0E-3A05F95B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A5EB-7B27-4C91-ADFD-580AB43A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8EF4-0BEC-46E2-BE8C-ABC0CFE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1D2C-C8FB-4999-A56E-DA969492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23DD-E353-41C2-806B-E239454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B5F0-166C-425D-92DA-91402764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CB5E-6163-4BF0-B0E7-6DC1EFC1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164A-F505-4B5F-BE2B-9D0B1BB4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B891-4923-4AE5-BCAA-F46BDF44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D84A-1C37-42BA-A2DD-6A293B8B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EA36-9888-46EA-8047-A63E808D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91BF3-0E47-4F82-9445-E1BBACD9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8A4-E41C-48B4-BD8D-77F4931C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12C0-6D58-44DF-BC04-1DFA4D8D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3190A-D5DE-42D4-B738-F3A8771D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3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2E02-AAEC-4476-878A-84223A92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DC3D-9ED7-4E7B-B09C-5698470A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D2BDF-77D0-4435-8B3D-27418D57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E7CC5-2B2E-4C17-BD44-FBCB4C0DA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4277A-5E55-4660-9C2B-9890C45C5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367D2-25D1-40C0-A87E-4BCD7C61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3AE7B-55B8-42E2-984C-6EA6E8A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10398-D6DD-4DF0-9354-CE39B222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6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E12-DC1D-40A0-AFA9-E97F1D6D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C00F7-2AE0-4D2F-8930-038C11C6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6B900-359E-45AA-8F87-4A7DAE8A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DB7AC-BC86-4DCE-9D8D-2B5DAC23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9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C78AE-BABD-4353-9FDC-0E5BD51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71CF3-2ED6-439D-8C19-29A6B0E9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7DEF-D52F-43D0-A0C3-39626F9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FB0B-56F7-47B3-AFA5-48EFB3D9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2C62-12EC-4A4E-9DEA-933B22A2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87636-3D1F-4AE1-B189-1A6409CC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5E885-C8F0-4672-B8EF-F8E321A1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0304-6180-4F59-9ED7-A1ABA7A6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9DA4-B23B-460A-B075-7713F114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33C-A5A0-4EF2-9D6D-20FA78F8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E4A46-7DD0-4F70-8296-2E1C5AAD2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FA4F-55E8-434E-BCE9-15A05AED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EC96-75BD-4354-9770-CFBB2C1E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F5FA-1432-4EFE-84AE-705E88DF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B3D2-F1C4-4824-921C-F320927C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0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7EAED-4557-40D8-B7AD-65293D1C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B171-E1F2-4F0B-9592-E2C155E3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AA951-0483-4CA1-8756-4E88AD406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0ED4-DBA1-453A-8A1E-EE0ED922EC3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A12E-8C69-4730-B470-874CE50F9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01CE-20AB-4FC6-B881-86E27E08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E76F-93BA-411A-A5B5-57837542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2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637E6-6FEB-49FF-AF52-351EC2FC6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2" r="19137" b="80769"/>
          <a:stretch/>
        </p:blipFill>
        <p:spPr>
          <a:xfrm>
            <a:off x="225738" y="311285"/>
            <a:ext cx="4560271" cy="45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ADD80A-3D63-450E-B62C-301407FB1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5" t="36359"/>
          <a:stretch/>
        </p:blipFill>
        <p:spPr>
          <a:xfrm>
            <a:off x="225738" y="963038"/>
            <a:ext cx="5173113" cy="1946212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7773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2023-02-01T11:52:41Z</dcterms:created>
  <dcterms:modified xsi:type="dcterms:W3CDTF">2023-02-01T11:57:15Z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2023-02-01T11:52:42Z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bab39c0a-efa0-4adf-bbe7-0834c9f374ca</vt:lpwstr>
  </property>
  <property fmtid="{D5CDD505-2E9C-101B-9397-08002B2CF9AE}" pid="8" name="MSIP_Label_19540963-e559-4020-8a90-fe8a502c2801_ContentBits">
    <vt:lpwstr>0</vt:lpwstr>
  </property>
</Properties>
</file>