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F8C9-0808-46BF-9C70-E07A3D9F7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FE1D-13D6-4D25-9CE7-2C26E76E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964F-B91F-40F5-85DD-2A995EDC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A03D-8032-4DF8-B98B-0405989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8324-A56E-438A-ADFF-88B023D0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5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BA34-D788-40A8-82C0-A1555C9D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C53F7-9BF1-46A4-92FE-76733EE9D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C4D3-DCB9-4F3D-84B1-DF6E09CC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A0B5-86BA-4AE2-844C-FD0AA852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F813-58D5-47BB-8D9D-9311B85E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D58A2-F461-4A07-A926-B126D1259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E474-35B6-4E29-BE99-D06008047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5BE9-F0D3-4C46-A0E0-D28634BC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3812-E045-4BDF-B2BB-7915EB25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1CA5-564B-4B34-B15D-27534A40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9908-F11E-40B4-ADD5-532531D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6B59-5291-46DB-BA5D-632DE4EF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0214-BADD-4C53-B7BE-F0A480B1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BF07-1721-4F61-86A7-B30FDF7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CDDB-F2DC-4407-9473-F0E050B9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4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3392-0D16-4FE8-982A-CCE8E808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4F135-45F8-409F-89B6-6C25142B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DCA1-7F07-4E65-92B3-0729FDB6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5C31-AD00-45AF-9434-D49ECBDD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0752-D82E-4263-8DD3-7FF7D783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8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95A8-9605-4ACD-A1EA-1E15EB03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B3C5-AC5E-4A7D-B926-4223F1633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D0DCE-658F-494F-B298-0D735939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305E7-DB05-4FBD-BEE1-96D9F3A6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ABDA5-C8AA-4F9E-BD9E-4F5E4EE8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9E0A-C6FF-499B-A3C9-D77F4432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6D05-1959-441B-8E1A-74B4C979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13329-67CD-4DF5-88FB-75C7D161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D8B78-F25E-45BB-A4E5-87063589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F0901-DFE6-4955-9307-660AFDD0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32B34-AFF2-446C-ADF5-694310B60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EF17E-61F9-414A-BA67-F3ED44D8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694FC-BE28-4770-A4EC-E7ED3BE2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35532-1DFB-4A27-9848-32517CB3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0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7F9F-EDEE-4E0E-932B-B93F03D1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9344B-AE06-4856-B2A8-4814987A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A2A0C-A715-49E2-8E22-337DFD52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8EE4C-4103-4E92-AF82-F149FEB1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F2287-ECC7-4201-A6C7-A7F5CAA5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44DC3-7317-489C-B0E4-AE95D250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6B33-A3C4-4F42-A316-F710CD48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9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EE8D-275D-4254-AAAD-C3048EEE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37F6-D75C-4AB1-A116-F9DBFD2D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5EDB2-EFA5-4476-8A40-E9989670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AE600-DEA7-42EB-B05B-8ADF6213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8FE6-8FAA-4943-9EF4-16AEC576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B4C6-33DA-47E2-A935-8236CF27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4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82BB-D325-4E8E-BCF8-1D5BE377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037D8-5BA1-44BA-9A47-6554ADF05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424E1-F9DE-4672-896F-C28D5D6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AAE9-DC98-45DB-86C6-93CDE5B8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99D0B-99B3-4CD7-BAAA-928DE753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71830-98ED-4C07-B441-CEAF748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1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9977E-7387-4767-B318-A4291B90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81F0-EB5A-4E5A-9D42-F2994F9B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0442B-AE5C-42EA-99C2-5C9414A91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B7FA-B0E3-4358-8477-B269B9D7FC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CDBC-5C64-41CC-96BC-F57B4F2B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7E03-80AC-46DC-A527-45272524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0131-7FEA-4426-8490-B5E42C702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AFC605-A9AB-47F4-88FA-81B8A0ABB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32099"/>
          <a:stretch/>
        </p:blipFill>
        <p:spPr>
          <a:xfrm>
            <a:off x="168934" y="811984"/>
            <a:ext cx="4563511" cy="1970128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F1915-0FA2-48A2-A229-E5AC4ABAF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4" b="82414"/>
          <a:stretch/>
        </p:blipFill>
        <p:spPr>
          <a:xfrm>
            <a:off x="168934" y="130474"/>
            <a:ext cx="4558342" cy="5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6C556A-74C6-48AB-BF5F-7C8B591A1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2" t="26809" r="19829" b="12907"/>
          <a:stretch/>
        </p:blipFill>
        <p:spPr>
          <a:xfrm>
            <a:off x="175097" y="214009"/>
            <a:ext cx="10184860" cy="5159195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3DFD3F-B026-49CD-8B0E-36118A42507A}"/>
              </a:ext>
            </a:extLst>
          </p:cNvPr>
          <p:cNvSpPr txBox="1"/>
          <p:nvPr/>
        </p:nvSpPr>
        <p:spPr>
          <a:xfrm>
            <a:off x="4698460" y="2412460"/>
            <a:ext cx="232352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By default </a:t>
            </a:r>
            <a:r>
              <a:rPr lang="en-IN" sz="1400" dirty="0" err="1"/>
              <a:t>inferSchema</a:t>
            </a:r>
            <a:r>
              <a:rPr lang="en-IN" sz="1400" dirty="0"/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189938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669D5-70FD-4B78-BED4-D0296849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1" t="27234" r="20183" b="12624"/>
          <a:stretch/>
        </p:blipFill>
        <p:spPr>
          <a:xfrm>
            <a:off x="204279" y="184825"/>
            <a:ext cx="11070077" cy="5627953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8C000D-8CF4-4798-8B0E-A7161288ED3C}"/>
              </a:ext>
            </a:extLst>
          </p:cNvPr>
          <p:cNvSpPr/>
          <p:nvPr/>
        </p:nvSpPr>
        <p:spPr>
          <a:xfrm>
            <a:off x="8998085" y="466928"/>
            <a:ext cx="1536970" cy="22373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03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2023-02-01T13:24:48Z</dcterms:created>
  <dcterms:modified xsi:type="dcterms:W3CDTF">2023-02-01T13:32:17Z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2023-02-01T13:24:48Z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44a50b68-47cd-48fd-8396-937472aa797a</vt:lpwstr>
  </property>
  <property fmtid="{D5CDD505-2E9C-101B-9397-08002B2CF9AE}" pid="8" name="MSIP_Label_19540963-e559-4020-8a90-fe8a502c2801_ContentBits">
    <vt:lpwstr>0</vt:lpwstr>
  </property>
</Properties>
</file>