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2D984-C5B6-4369-9700-5053AC82A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A033-884D-4A18-9396-4F75DF468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F8C43-5DBD-4998-9E8E-2636A07B4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36F8-28BA-44BA-A3C0-30F8FE829368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42036-CCFB-410D-A69E-56B54849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4419B-623A-4749-B757-AC60DD58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8AA8-282C-4842-8A18-AB356D9E7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79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F92D-0419-42CF-B9EC-6B20D862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D5555-B1EB-4975-AFE4-6776342AD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AF5BE-81CA-4AC0-9D0F-40A04F1C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36F8-28BA-44BA-A3C0-30F8FE829368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CCE6F-3D6D-4B55-93CA-E002917C6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AA13D-156D-465B-923D-C626BA1E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8AA8-282C-4842-8A18-AB356D9E7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15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FFC688-1EDC-4F5E-9DD2-C9EDF151F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C4E7E-EB05-41CA-B619-F94B58939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CD76F-8879-46D0-B80A-C59B7DF1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36F8-28BA-44BA-A3C0-30F8FE829368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DB130-369A-4A2D-9FBC-BBCDDEBA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AFEE8-730A-4B47-B128-EA9B9C18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8AA8-282C-4842-8A18-AB356D9E7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30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8C46-F737-4C27-BBFD-4F43809E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E6FD7-E01F-450F-B289-E1E446A77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AD622-8A8D-4183-9FE7-1F50711C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36F8-28BA-44BA-A3C0-30F8FE829368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230BB-9591-4AC7-91F0-DEDC701DD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A04A7-E2B5-4CBA-8D6E-C0F5708C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8AA8-282C-4842-8A18-AB356D9E7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16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CE45-9E78-4819-9431-5BF35E3BB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C5974-03C5-49C5-9A58-26395CC74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69543-9970-40E2-9CB2-2D2FBDF0C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36F8-28BA-44BA-A3C0-30F8FE829368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A75D8-68CB-435E-AB04-E4E2F090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A6178-98CA-486B-892B-76D27882A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8AA8-282C-4842-8A18-AB356D9E7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98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5E410-93F3-4CD8-81E6-D55D9173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CB674-5D90-41F0-8F26-354A0C9E3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91968-4A2D-4502-9717-832D16277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B741F-6B17-4B05-82BE-B68696E4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36F8-28BA-44BA-A3C0-30F8FE829368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B4ABD-2FBC-4700-BB20-0C4870FE0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285D8-6259-4BB9-9181-DC6B6DAC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8AA8-282C-4842-8A18-AB356D9E7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38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4EEC-CDAD-4FFA-84AF-44FC7C1C1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64618-666A-4F96-BD4D-C7C202477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4EC79-567E-4DD7-BD30-1B89DF0BF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2680C0-24BA-4191-A231-4EE2288F7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83ED78-875B-49AD-88BF-AD8B54CEC9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E097E2-3B91-4278-98B2-08BF7B278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36F8-28BA-44BA-A3C0-30F8FE829368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AB2B48-562A-4E87-B754-2CC825388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E1AAC4-045A-4686-B28E-B82DE7FC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8AA8-282C-4842-8A18-AB356D9E7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16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50500-DB45-4A69-BC2E-F989EAFC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D74ABF-24DD-488B-9B78-362D65EC0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36F8-28BA-44BA-A3C0-30F8FE829368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BFB7F-4E19-4624-A238-09585C93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55F48-6D65-4EBE-BA0B-E9526D5C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8AA8-282C-4842-8A18-AB356D9E7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87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775028-CCAC-4380-940E-92DE6B63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36F8-28BA-44BA-A3C0-30F8FE829368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49710F-9E63-4B88-AC0D-32B6D2873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17BEF-5E1A-4C25-B1BC-84CDE97B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8AA8-282C-4842-8A18-AB356D9E7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4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455B7-28FE-4BFE-86A8-8E588676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64214-EFA7-48F0-ADCE-716C13411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DF23D-A5DA-4D0B-B2DB-E1D04D338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352A4-372A-4539-AF23-AB64BA422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36F8-28BA-44BA-A3C0-30F8FE829368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C6359-B96D-452E-9D63-14B5D40C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68E5A-EE51-4491-B009-FE093880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8AA8-282C-4842-8A18-AB356D9E7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73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B9D7C-4CB2-4E0D-8531-C494D3A85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05A949-5183-4304-8874-0C70C1DA4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DA44E-B99E-4A85-8D06-D0F24845F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4D48C-A6E4-4FF7-B990-2A45D813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36F8-28BA-44BA-A3C0-30F8FE829368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C4D6D-96D8-40EA-8758-B2FA87C9F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B9376-3827-459E-9F1F-EAB96AEDE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8AA8-282C-4842-8A18-AB356D9E7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09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8B60E1-9E3E-4BAC-AC8F-30C38BF5F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18B28-3016-407D-B843-D320BF867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7385F-A351-414D-8893-A09DFACB1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136F8-28BA-44BA-A3C0-30F8FE829368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E84B5-AD69-4A41-848F-10933349D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BEB75-BF2A-4E5D-B272-ED5A310ED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08AA8-282C-4842-8A18-AB356D9E7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79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B5D356-D187-4F43-BD31-E516D6592A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85" t="35771"/>
          <a:stretch/>
        </p:blipFill>
        <p:spPr>
          <a:xfrm>
            <a:off x="182053" y="882831"/>
            <a:ext cx="6247930" cy="2113159"/>
          </a:xfrm>
          <a:prstGeom prst="rect">
            <a:avLst/>
          </a:prstGeom>
          <a:ln w="12700">
            <a:solidFill>
              <a:schemeClr val="dk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F763B1-B8D8-436F-9BC2-E9E3A2A97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9" t="2952" r="25856" b="79599"/>
          <a:stretch/>
        </p:blipFill>
        <p:spPr>
          <a:xfrm>
            <a:off x="182053" y="189781"/>
            <a:ext cx="4433080" cy="5245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3C454F-2D04-4611-BDC3-C195253C3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53" y="3164485"/>
            <a:ext cx="5981700" cy="2924175"/>
          </a:xfrm>
          <a:prstGeom prst="rect">
            <a:avLst/>
          </a:prstGeom>
          <a:ln w="12700"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4282085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2</cp:revision>
  <dcterms:created xsi:type="dcterms:W3CDTF">2023-02-01T13:35:27Z</dcterms:created>
  <dcterms:modified xsi:type="dcterms:W3CDTF">2023-02-01T13:38:17Z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2023-02-01T13:35:28Z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966abf6b-0b66-40cf-8058-2ce3c14951c1</vt:lpwstr>
  </property>
  <property fmtid="{D5CDD505-2E9C-101B-9397-08002B2CF9AE}" pid="8" name="MSIP_Label_19540963-e559-4020-8a90-fe8a502c2801_ContentBits">
    <vt:lpwstr>0</vt:lpwstr>
  </property>
</Properties>
</file>