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6EAB-907A-4D8A-BC3C-16584585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E1C8-915D-4157-8280-9DE2DBD9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B56-542A-40E6-A242-0001593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AD3F-0999-4F78-8C2A-A1C9719C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3291-8A6E-4C5A-B203-D06AD21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4A98-A799-4DC8-BFFD-0E9F84D7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43F4D-B362-4096-8A98-B935A3F4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B878-6DF2-4222-A5C0-3EBCA0F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377B-875F-478D-806A-9987B39B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63F5-280E-4594-A9F3-BB2CD06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380BA-96F0-4ADC-A3BA-604A43864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F223E-749E-4FF3-B8C5-AB77F4562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E172-40D2-4E0C-B858-E2537359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C9BB-7C9B-4C26-B3D0-61407E6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AA6A-8FE6-4AD3-BCE8-75352EB8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437E-629C-4301-A260-A45F364E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379E-CABE-41CB-B734-0625BB32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A791D-5346-4485-91FB-EBBA21E5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407F-CA54-4BB4-9B35-AE85C39C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9DF9-2F2C-4BD4-A211-770671E8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1C64-396F-4B5D-8928-1AF0659E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210A-015B-45D0-8265-1248BCFC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15B3-D34E-4B32-ADB2-377DB012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92BD-7FA3-4B01-9692-22AB9467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A600-8FD0-4D43-9773-DCA333B5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C24-E2B8-4746-B8FB-2528E0EB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CFBD-705E-4643-B0E0-65BFC191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DF18-EE1A-4458-A7AB-984368F4F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5BD5-8F1B-4722-B882-D6BCCFE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928D-B309-434E-A98C-0435318E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67AD-5E42-4172-A07A-71EB23AC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9645-81C7-427C-A645-233E9B55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78C6-DFC1-4BB9-B03A-ECB63C27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572F-33DA-4247-AD79-19A095C13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8D5B3-07B3-4F81-9182-510BF174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395F7-5FDE-4424-A0E5-1CFDF2CE4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193E9-E206-4F55-8A05-35E568BD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7BA22-CF36-4192-9D69-E52F060A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37A8D-F04D-43A2-B66E-66F512E2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4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21D6-DA2C-4CD6-8789-213C1876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6D6D5-B84B-4B0F-8856-D6CC414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0B04-3A8A-4A91-88B4-20D61E80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7BC10-63A3-455C-80D3-AB60A6ED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342CF-2774-44E4-979A-03004F84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00699-F036-4865-BAD7-0E72D412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587F2-AC94-49FE-A16B-D8CF31A3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30FF-BD9B-47CF-BDA9-891DC756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A751-7AFA-4FB7-A596-BA85A341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5B2A-CC6F-4540-80BD-062F77B0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EF3E9-B85B-4E3D-94CA-7034D9BF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F8DC1-B252-467D-BCBB-152A88E0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52935-881E-4833-9030-F1E15A69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6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F8E8-54A3-4904-A330-EE266726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4DD5F-A822-4660-AB80-617E4DF3D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1DB3-17B6-4012-AEAF-A98CD56F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4CB5-C955-4DC0-B473-EB4CCDA0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CE1C-BABC-43E3-8038-D81D07C6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AC6D-B371-4887-89BA-19E68CB1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7D6F7-D36B-4845-BB91-03764D61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3421-32A4-4A2E-BE53-FDE9BD61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1983-C157-4AD0-8F6C-40C4C9C25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701B-D70F-447F-86AA-C3F14A9438D6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2737-8579-4A17-A407-811560463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6134-570F-432A-AFAB-4FAC2BE5D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9956-9868-4E71-A0D3-4D455D1EA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2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9980C-61F2-4B66-8FEC-15740A50A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" r="26892" b="79000"/>
          <a:stretch/>
        </p:blipFill>
        <p:spPr>
          <a:xfrm>
            <a:off x="179775" y="184826"/>
            <a:ext cx="4508958" cy="645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4839C-FFC1-433A-ADEB-32DC9F917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3" t="34488"/>
          <a:stretch/>
        </p:blipFill>
        <p:spPr>
          <a:xfrm>
            <a:off x="179775" y="992221"/>
            <a:ext cx="4888336" cy="2010422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34429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2023-02-01T11:58:49Z</dcterms:created>
  <dcterms:modified xsi:type="dcterms:W3CDTF">2023-02-01T12:27:03Z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2023-02-01T11:58:50Z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4963335c-8cdd-4b69-ad00-1c19dedb2673</vt:lpwstr>
  </property>
  <property fmtid="{D5CDD505-2E9C-101B-9397-08002B2CF9AE}" pid="8" name="MSIP_Label_19540963-e559-4020-8a90-fe8a502c2801_ContentBits">
    <vt:lpwstr>0</vt:lpwstr>
  </property>
</Properties>
</file>