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3811-AE41-4B37-A172-67EDE276E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3799B-D633-4C7B-A072-4DE3CD427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990B7-7BCB-4608-A314-0903549F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CE82-5CEB-4FD4-9F2B-613B958DFB6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D287E-C6B6-46FC-8275-B2734A86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D223-4844-43B3-9E0E-84A201DB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AEDA-D8A4-4280-AA50-09D78F191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32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00BF-2B4C-41C2-B44B-48491093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C3748-E975-4565-BB9B-78DF4070C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E7DD7-5044-474F-9B75-19A71A71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CE82-5CEB-4FD4-9F2B-613B958DFB6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C00AB-19AE-4D31-A491-1AFF9035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AC2E8-56F1-4D7A-9225-08F08348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AEDA-D8A4-4280-AA50-09D78F191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33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7390E-D6D7-4A1E-BB10-E503A9C87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70120-3E3B-4953-B7F6-715D72AFB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118D-FC9F-46A9-81A6-A6325E8C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CE82-5CEB-4FD4-9F2B-613B958DFB6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84C3A-2409-4DFE-9F4F-81E3F48A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8441A-D824-41F1-ACFA-468BB22D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AEDA-D8A4-4280-AA50-09D78F191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1927-B08B-413C-9710-834D946B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45B8-CD19-4C9C-A4A8-DD84B30A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D8B0-943A-4B62-B3C9-68C5145F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CE82-5CEB-4FD4-9F2B-613B958DFB6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7C01D-183C-4D43-91DF-77653394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0B943-A8AB-4B9E-8595-04A42AC6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AEDA-D8A4-4280-AA50-09D78F191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26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4D1D-7D88-4C74-BBD3-E8EBFE36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4779-8F7E-4B9A-832A-AEF1F8FF8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8846D-6027-46F4-A7DD-59A84405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CE82-5CEB-4FD4-9F2B-613B958DFB6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49DC3-AE89-42F6-A193-8B596181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B278-A1EE-432F-B617-C754E29B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AEDA-D8A4-4280-AA50-09D78F191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46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77B9-EC95-4DB2-9EC5-3B33C9CE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81E2-A555-48C8-9A82-FFF428679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7F4C8-BF94-46DF-AFBE-85F7BABD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E1ABA-33BC-4BBE-A790-EE272A78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CE82-5CEB-4FD4-9F2B-613B958DFB6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08B43-F777-4541-B81B-84836CD8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67F87-9836-4E51-A227-00589077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AEDA-D8A4-4280-AA50-09D78F191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64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1D0B-D595-42B1-B205-CEB2797D7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6A94C-F8E4-44C0-BD33-5A0EBF043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EB8F3-F37F-4F74-8AE3-F14D8CE60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6D473-7A5F-45E6-A6B6-FCBBC6764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3641F-9C87-461A-9A4E-645F0D3CD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1B5BF-3114-42CD-82DB-5ABB060D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CE82-5CEB-4FD4-9F2B-613B958DFB6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278A4-65DF-417D-852C-6F3F6FE0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D8765-B150-4D3A-95D0-274922B6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AEDA-D8A4-4280-AA50-09D78F191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9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B2C9-E28E-4732-AD04-5E249174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6D4F0-79D7-42ED-AF90-32536E21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CE82-5CEB-4FD4-9F2B-613B958DFB6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D9FC8-C189-4678-A249-7DFCC8E7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677B0-447A-4ED9-AD0F-09B2F4E0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AEDA-D8A4-4280-AA50-09D78F191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4EFE2-AEE5-4A24-BA49-5D9BCBD6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CE82-5CEB-4FD4-9F2B-613B958DFB6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932C2-656B-4F3A-916D-CBA9480A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52A4E-63B1-4876-A3BA-CF1F7CEC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AEDA-D8A4-4280-AA50-09D78F191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2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10C1-6440-4DA3-B129-6093687C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F8D9-7750-4EE1-978B-413483878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EA3DF-DF16-4EE9-A69D-8C90AF4E6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0032A-5BE3-4E4D-98FB-3C9EA0F6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CE82-5CEB-4FD4-9F2B-613B958DFB6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FEB9C-E586-4187-BE81-13197FD9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73EA7-C1A3-414D-8C39-80862A54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AEDA-D8A4-4280-AA50-09D78F191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29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1FC0-4C44-4DEB-8994-438CB5A6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BEE7E-EA47-4CB2-A4FA-07A179A84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61FE0-F018-45A9-AB05-A5110B6BD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17E76-9633-4DCA-8496-31812913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CE82-5CEB-4FD4-9F2B-613B958DFB6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7CD2E-75EA-4470-AB60-54382E9D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0A92B-296A-47EC-8068-8CCB0081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AEDA-D8A4-4280-AA50-09D78F191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07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DDE0C-415D-44E4-8AD3-D84AB183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758A9-DFB1-4F76-ABCB-59B38A88B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91A88-8592-4CF9-8705-7C283A7B4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6CE82-5CEB-4FD4-9F2B-613B958DFB6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4F140-0E3B-4754-B0E9-C94EF359C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D01BF-083A-471A-B8FD-397C22291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AEDA-D8A4-4280-AA50-09D78F191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07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B39794-F172-4BB0-AA94-FEC5FCE7B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555" b="78748"/>
          <a:stretch/>
        </p:blipFill>
        <p:spPr>
          <a:xfrm>
            <a:off x="249575" y="270853"/>
            <a:ext cx="3680399" cy="609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5FAD70-30F5-4D6C-A5D9-9FB137AA4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2" t="38871"/>
          <a:stretch/>
        </p:blipFill>
        <p:spPr>
          <a:xfrm>
            <a:off x="249575" y="1079770"/>
            <a:ext cx="5382740" cy="1707996"/>
          </a:xfrm>
          <a:prstGeom prst="rect">
            <a:avLst/>
          </a:prstGeom>
          <a:ln w="15875"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333337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2023-02-01T12:28:59Z</dcterms:created>
  <dcterms:modified xsi:type="dcterms:W3CDTF">2023-02-01T12:32:41Z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2023-02-01T12:28:59Z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26166f9f-c719-4506-8f84-80eb52e04542</vt:lpwstr>
  </property>
  <property fmtid="{D5CDD505-2E9C-101B-9397-08002B2CF9AE}" pid="8" name="MSIP_Label_19540963-e559-4020-8a90-fe8a502c2801_ContentBits">
    <vt:lpwstr>0</vt:lpwstr>
  </property>
</Properties>
</file>