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1479-686A-4A6F-B368-B5147A083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E5D6D-F80C-4B77-B8D9-58F567691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072A7-5EB2-4F7A-BCDC-C2A3CD78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8EB5-F92E-468B-8BC5-AF5B55FF88F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4E233-6172-4E77-A79E-56F135BF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6577E-E98E-426E-BE7E-0AAB80E3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1FDC-5028-49EA-B522-1FCE0930C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94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B968-A128-4F86-9499-903BDC53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61E57-62B8-4B8B-BA5A-66C52E99D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5E633-8529-48AB-AF55-3569CD86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8EB5-F92E-468B-8BC5-AF5B55FF88F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3C766-75DA-4764-A58D-C28E28EA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19680-B786-4494-9E45-CF5C1D78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1FDC-5028-49EA-B522-1FCE0930C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43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79CF8-B07A-4B5C-AF0F-8C1B6FAD2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EF956-A3C6-4050-B3A8-C9E84CAC8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0FE4-15D6-479F-B1F5-83291CBB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8EB5-F92E-468B-8BC5-AF5B55FF88F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1C6A8-FD5C-4160-B358-69D128CA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E5A82-C543-4B86-9661-76758E68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1FDC-5028-49EA-B522-1FCE0930C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96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76C5-6CFA-4B84-AAE9-44996F40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F7DF-6059-43E7-8152-2F442A1B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52C4B-07AF-49FE-9CC9-0660C001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8EB5-F92E-468B-8BC5-AF5B55FF88F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7975C-ED73-40B7-92EB-D472ED42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C584B-7470-43B2-80E7-119D812E2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1FDC-5028-49EA-B522-1FCE0930C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61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52A4-6A83-423D-9459-9D14D88E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2D8AA-B095-4EA5-88E4-A614BBF27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BCF3E-401B-4783-B097-D4BEC318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8EB5-F92E-468B-8BC5-AF5B55FF88F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36ED1-FD49-4173-8EA1-ED5B7DAA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067A1-2970-4479-95AC-10B4F539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1FDC-5028-49EA-B522-1FCE0930C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69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EA51-C4FA-4411-9890-138C2D9A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10143-1A44-4815-B922-4F52DFC79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50651-7792-4C56-8764-0C394EE41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EA2D3-7D67-45E9-AFC0-D55E8D18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8EB5-F92E-468B-8BC5-AF5B55FF88F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2FD20-BEEC-47F7-BBDF-8F97981FA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9DE6C-FE33-4110-AD75-9135A231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1FDC-5028-49EA-B522-1FCE0930C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84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5E34-F512-449E-A207-5D8386E4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52293-5C29-4B52-A1E7-BD9B747C9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EC16D-E5F3-4FDD-BBC3-FA9AEA7AE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96EF8-0510-4DE0-BF63-E80F88EAE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B96E2-7D85-40EB-817E-AAB16332D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2CFDE-C415-4EE0-ADD1-64097D05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8EB5-F92E-468B-8BC5-AF5B55FF88F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715F6-B5C6-471F-9B78-8B570DB3B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6C8C84-E4CC-46BF-8693-EB524051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1FDC-5028-49EA-B522-1FCE0930C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07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8A8F-D9B9-40BC-AFD4-5644D94A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AC85C-8564-4062-B8C6-DFC5A923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8EB5-F92E-468B-8BC5-AF5B55FF88F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7A202-9035-43A5-951A-08D4164AF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9FF89-1E23-48EA-A14B-B8382960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1FDC-5028-49EA-B522-1FCE0930C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1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492629-A7F4-4253-9F26-DD7E4C0F1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8EB5-F92E-468B-8BC5-AF5B55FF88F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132EC-93A2-42BA-B807-E4DB5ECE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6F5D7-5677-416E-8C57-848A426F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1FDC-5028-49EA-B522-1FCE0930C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96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7E1BD-52F7-46AE-BE5E-FC453FFD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BD6E4-4FD5-4413-882D-00C1CF330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FC5C0-C2CF-43DA-BAEF-EBB324F90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82976-4E3B-4D25-8A2D-63C0FFC3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8EB5-F92E-468B-8BC5-AF5B55FF88F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8B7E0-D622-49D9-8FEE-57D05E52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F1B8A-CFB4-4555-8EBE-60203BD8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1FDC-5028-49EA-B522-1FCE0930C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90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577D-D30B-49BF-832E-6BB1F8A3C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8F61D-4D25-42F8-8E5C-24B183CFE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92968-04FC-4C39-88A4-0792C52A8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8DED4-0679-4958-96A8-EE5E181FE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8EB5-F92E-468B-8BC5-AF5B55FF88F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869C1-5D00-4485-8607-F82204EA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AC3F1-C397-46D7-9B57-03E15255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1FDC-5028-49EA-B522-1FCE0930C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82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337389-8903-4A30-9ACF-2DDF7560A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A07DE-7727-42C6-B70C-B800CABB9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6E44-45BB-4163-93FF-64A8309B7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48EB5-F92E-468B-8BC5-AF5B55FF88F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4ADB9-479E-4E7C-BD64-E512BA798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4621A-6F97-48F1-881E-A031EEE84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41FDC-5028-49EA-B522-1FCE0930C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1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3FAF7D-8E4D-4FD1-8DBC-5DF834CA18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29" t="31661"/>
          <a:stretch/>
        </p:blipFill>
        <p:spPr>
          <a:xfrm>
            <a:off x="144869" y="826850"/>
            <a:ext cx="5516629" cy="2305394"/>
          </a:xfrm>
          <a:prstGeom prst="rect">
            <a:avLst/>
          </a:prstGeom>
          <a:ln w="12700">
            <a:solidFill>
              <a:schemeClr val="dk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03269A-1A61-4821-ACAB-FF8F6EECAE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7" r="26455" b="84745"/>
          <a:stretch/>
        </p:blipFill>
        <p:spPr>
          <a:xfrm>
            <a:off x="144869" y="184825"/>
            <a:ext cx="4281216" cy="43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6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2</cp:revision>
  <dcterms:created xsi:type="dcterms:W3CDTF">2023-02-01T12:33:02Z</dcterms:created>
  <dcterms:modified xsi:type="dcterms:W3CDTF">2023-02-01T12:46:11Z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2023-02-01T12:33:02Z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48e16ce7-3d70-491e-b7ae-231aaec15fb3</vt:lpwstr>
  </property>
  <property fmtid="{D5CDD505-2E9C-101B-9397-08002B2CF9AE}" pid="8" name="MSIP_Label_19540963-e559-4020-8a90-fe8a502c2801_ContentBits">
    <vt:lpwstr>0</vt:lpwstr>
  </property>
</Properties>
</file>