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6A58-48AD-4054-B6A6-127F3628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E5791-B752-417D-9BB0-5A3A3694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CE34-E441-4F05-B6C9-2BB0E83C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9B3B-1EEA-4FCF-8C4F-6C36A8F2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A478-633B-4E3A-A1F1-7ABF0F7F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72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46E-3B69-4E1C-BDF0-B1C072CB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7CB20-8026-42B6-8B4D-D5B2B1AF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5F38-4F42-4440-8148-CCDDFC3F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A2BF-9770-4FEA-9818-AC334AE0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870F-C1C4-4AE2-A305-EE405976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5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E2D13-785C-425B-986B-7331A68B3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413AD-9086-477B-9D27-0525B263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3CAD-847C-4292-BA34-FFF26268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F1D4-2516-4DD8-992D-ED0BC847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92C0-649F-41B3-B2AD-2FF64295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2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2002-16A1-4008-948C-A163590B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1CDB-456D-4CA4-BAAC-CAC9F9B1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4C4A-9529-48B4-9CA1-80A12BAC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A5F6-11E1-45A4-8F5A-27E3263D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1CDA-CCC9-4236-B145-9D526E52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241C-0026-4C65-AE6C-A32C3475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63786-110C-48E3-9B1F-E67EE14F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A6B5-E985-40A7-830C-BE851F8E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006B-6A30-46ED-A06A-30EB3AC8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35EC-28CA-47AE-9361-DC785652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4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0885-AC23-4EF2-B944-E42D290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9774-FBCD-407B-819D-748E037D6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EC8D-070A-4A5C-BFF8-E99E17074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5F15A-953C-4D18-921D-67B93A70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850C7-0550-4502-B3DC-1EE96409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5283F-C32D-45E7-AE7F-4EB6300F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8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3609-EB1A-400B-A413-F7BEEC5D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72E7-1D37-4087-8F8C-3712CFE0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02C10-3E83-477C-A320-377F2954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980AE-4F3D-47CC-B589-963C419DF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5656D-8F44-4672-9793-52EC01EFF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FD92-C99C-4CA7-9451-5B8D766A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51656-9B54-4A6F-A283-784595D7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5977-5CBE-4F12-A2AA-C508DD84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5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15F2-676D-49E4-B888-02ED327C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A5E35-C11F-4493-A3FE-DD31DB26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E4963-A137-4B52-8BD9-88CAFFE1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0076F-94F5-4061-A393-C2B63789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0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F6BEE-2C7B-4067-AB66-9F0234EC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6E020-2899-4578-AA0C-4EC9ADC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DBA34-AE3F-49A7-BD79-56495581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005-E031-4695-AD8B-2BD96633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3847-BB72-46E4-B56F-66F169A1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D4E21-9D41-42C7-A380-C9B75762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713D8-E818-4389-AD8D-9FB157E0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4F55A-B629-41E0-9494-076004BE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891C8-7FEE-40E5-B163-20CEAD13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9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B068-8CC5-4751-86F6-6B112EBA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18705-B583-4C4F-9B04-A30EC41E6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EF317-7F7E-4201-A85D-134EBA3B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67615-4CCA-4C1E-86F5-3B9B327B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471B-FAA9-4A56-A54F-52B18B29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3CCF-5BC1-42A2-9AC3-DBED9B19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2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E4B63-26E2-4BB7-A8E3-7900ED92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B3204-8A51-48B8-A2D4-79AA1395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884B-1953-4E48-BE5E-7BB026B39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C476-7677-4750-B8E8-636FECB9CA2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5F6D-58F5-4CB5-9EE8-77F1299A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C953-57F4-4BE1-8E11-97825F0D5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0D1B-33EC-4DA5-A9D2-7BE4ED3D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7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C923B-5C02-423B-BF25-394B6930F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7" t="36261"/>
          <a:stretch/>
        </p:blipFill>
        <p:spPr>
          <a:xfrm>
            <a:off x="182698" y="879138"/>
            <a:ext cx="5167515" cy="1814388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A6B68-23CC-4086-99FE-C0C5F7631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" r="35016" b="79088"/>
          <a:stretch/>
        </p:blipFill>
        <p:spPr>
          <a:xfrm>
            <a:off x="182698" y="184825"/>
            <a:ext cx="3630546" cy="537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492F1-B2D6-4809-AB93-B9F23D80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8" y="2998754"/>
            <a:ext cx="6315379" cy="1988036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18711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2023-02-01T12:47:24Z</dcterms:created>
  <dcterms:modified xsi:type="dcterms:W3CDTF">2023-02-01T12:56:47Z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2023-02-01T12:47:24Z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75f4e596-e54e-405f-8f4e-2995d5db4fbb</vt:lpwstr>
  </property>
  <property fmtid="{D5CDD505-2E9C-101B-9397-08002B2CF9AE}" pid="8" name="MSIP_Label_19540963-e559-4020-8a90-fe8a502c2801_ContentBits">
    <vt:lpwstr>0</vt:lpwstr>
  </property>
</Properties>
</file>