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D6596-EB0F-4BDF-886D-8AA4FD9A0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D10CA-97C4-4787-B756-4F67F37FC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C0615-18A9-47EC-992F-A074FE1D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C81C-F427-48FF-B47D-BBA296F68716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4F2CF-FE44-4B14-B359-4F502E9AA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45931-454C-42FB-980E-2745AD2D8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C84C-F049-4BA3-A6D1-E5373FEF1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53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BAE47-CA42-490C-91E8-BB65C13F2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33BC0-65C3-4797-AF09-B0007A236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2F3C2-8660-4CBA-9B33-EF6F9299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C81C-F427-48FF-B47D-BBA296F68716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D426-66DD-4FED-916B-97B999799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FF2FC-D58B-4513-8018-AE1166F79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C84C-F049-4BA3-A6D1-E5373FEF1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074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60D84A-B88A-42A4-AF4D-418494E11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6D75A-D270-4661-9DDA-387992662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FC741-6D56-45D6-91B9-71BBBD75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C81C-F427-48FF-B47D-BBA296F68716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F73CE-0B1E-4F89-8B99-A61DBB167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E8D83-D6B1-4286-ADA0-4F5584A3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C84C-F049-4BA3-A6D1-E5373FEF1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03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06141-4CBA-42DF-B6CC-21EA4882E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1A2E4-945C-49CE-9BDA-5AF134FA3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5427F-E69A-43E4-B78C-3F7EEB86D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C81C-F427-48FF-B47D-BBA296F68716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5BC40-E698-46F4-A5F0-EFF6098FB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7BC92-BD54-4BA3-84DF-1000CA24F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C84C-F049-4BA3-A6D1-E5373FEF1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72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AE5C0-5720-44D0-A7DB-C1573AEAD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3E987-CC81-40BF-AB28-B53A0AE6F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10A55-7AD8-4BD7-923E-12F0F402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C81C-F427-48FF-B47D-BBA296F68716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2ED7D-C80D-4778-A4D3-A39386544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D2B09-C49C-4A1E-9DA3-C27F9373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C84C-F049-4BA3-A6D1-E5373FEF1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427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6EAE8-B186-4A82-8575-B63C43C06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5E62C-7FD7-4C62-94A4-A7FE1119B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DCAC8-0DB0-4C3A-B156-7B2F33C51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CEC67-6A52-4A14-B2D7-703429D0B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C81C-F427-48FF-B47D-BBA296F68716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3E974-FDE7-4717-8A70-8510329ED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D0716-1507-46EF-8FDC-0A52CF942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C84C-F049-4BA3-A6D1-E5373FEF1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9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50220-0840-46F6-8AC9-72E4FC6C8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F870B-A115-43A3-847D-3EBE63979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C7937-2F32-4FD3-BB4C-050830D9E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F938ED-6B45-4FB0-A391-0A8A4E639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206F33-88EB-4706-A22F-985CC34DBB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624106-B3A6-4E47-9D6C-F790BF07C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C81C-F427-48FF-B47D-BBA296F68716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421398-31C0-48B1-ACAC-8D5598555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556F05-110E-47E7-B1E2-7391D3159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C84C-F049-4BA3-A6D1-E5373FEF1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72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E26E1-CD5F-4ED7-BBF0-13F09629E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ADC751-1954-4A96-9E09-FCE99CD0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C81C-F427-48FF-B47D-BBA296F68716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7C92B-DE44-4C85-BE31-539BA8D95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287F9-898A-4E27-9B90-BF716237A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C84C-F049-4BA3-A6D1-E5373FEF1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265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B5715B-D632-43D8-B2FD-D0F273BF8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C81C-F427-48FF-B47D-BBA296F68716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4BB04-20BA-43D9-B5E5-D9881A9AB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A0794-8D63-4502-8CFE-07D78982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C84C-F049-4BA3-A6D1-E5373FEF1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77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49A00-E24D-41C4-BC2D-8669F8DD5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789F0-3267-496D-B51B-E051AB2D2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79657-1341-432F-BE2F-E65E176E5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AC4E6-0C59-447F-9922-9A80C1413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C81C-F427-48FF-B47D-BBA296F68716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5132A-3305-46D1-893E-F88E25E01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5ED56-134D-4C68-B4AA-EC86501F2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C84C-F049-4BA3-A6D1-E5373FEF1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12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0CF3-B9CF-4F32-9E90-27016758D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D62F26-0338-4764-9175-12D0409086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CC306-9A13-4FCD-842A-F6EE37ED8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6919D-5FF5-4C51-AE50-10A1966A1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C81C-F427-48FF-B47D-BBA296F68716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E6D0A-FCA3-4033-9AE4-CEB55AFD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9436A-B6D8-43F5-918F-6A08E2576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C84C-F049-4BA3-A6D1-E5373FEF1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93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5212D6-0547-450E-B111-4475E3205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F0C2D-F804-4163-B0F3-7425C8944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A4F89-AC22-498E-9CBD-5FDA2F991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AC81C-F427-48FF-B47D-BBA296F68716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FCAA3-90D3-4326-A68B-DC005D8B4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77EE0-57E3-4FE1-A9C2-971BA5E53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BC84C-F049-4BA3-A6D1-E5373FEF1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38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E6437-2E3F-49C7-A11A-4FAD44A3A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75" y="3880784"/>
            <a:ext cx="5827503" cy="2795626"/>
          </a:xfrm>
          <a:prstGeom prst="rect">
            <a:avLst/>
          </a:prstGeom>
          <a:ln w="12700">
            <a:solidFill>
              <a:schemeClr val="dk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31E150-11C8-4B1F-8A99-7FAFB4B5B9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12" t="35273"/>
          <a:stretch/>
        </p:blipFill>
        <p:spPr>
          <a:xfrm>
            <a:off x="190675" y="846305"/>
            <a:ext cx="5905325" cy="2147628"/>
          </a:xfrm>
          <a:prstGeom prst="rect">
            <a:avLst/>
          </a:prstGeom>
          <a:ln w="15875">
            <a:solidFill>
              <a:schemeClr val="dk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7AC403-1954-4659-AEC8-C3C7A6F379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20" r="39115" b="79408"/>
          <a:stretch/>
        </p:blipFill>
        <p:spPr>
          <a:xfrm>
            <a:off x="190675" y="181590"/>
            <a:ext cx="3296663" cy="48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11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2</cp:revision>
  <dcterms:created xsi:type="dcterms:W3CDTF">2023-02-01T12:58:04Z</dcterms:created>
  <dcterms:modified xsi:type="dcterms:W3CDTF">2023-02-01T13:02:54Z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2023-02-01T12:58:05Z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05553106-cc74-4018-94ac-b75e49f88b9c</vt:lpwstr>
  </property>
  <property fmtid="{D5CDD505-2E9C-101B-9397-08002B2CF9AE}" pid="8" name="MSIP_Label_19540963-e559-4020-8a90-fe8a502c2801_ContentBits">
    <vt:lpwstr>0</vt:lpwstr>
  </property>
</Properties>
</file>