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34C5-B2B2-4C61-A297-34D9ACF6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4708-0CA5-4A72-9511-DBBED18C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8344-C91D-453E-9926-024BC162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D6D0-E1F0-423B-B20C-F441C2EB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5A75-E77D-48EB-9980-A1D93881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8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7E06-3896-4BB3-9D1E-CAAD004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12621-3952-4272-806F-1099FC527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3CF2-DB21-4D0B-876D-8DAAAB1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6F13-420A-4F1E-8C73-AC591F8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D48B-122F-4D25-A57E-E0E44F4F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8944-AF9A-4B89-9598-36D3FCB5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FEE6-7D5E-4F7E-88ED-08456183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A44C-2674-4B56-B092-9AC49258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7B5D-33A7-4420-921F-E14695E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F837-59FC-4125-A94B-A19F3A8C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985F-F18D-49F7-A728-AE1508B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7C7B-FD81-4B7E-8DEF-A80A36C9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CEE3-5DEA-4384-B4FC-98E46AEE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F78D-9A8E-4EC1-B8FF-F9B75ECE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5527-6EEB-4A02-B247-6B72D96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7127-BD58-4B8F-89A6-34CBA009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C460-7194-42AA-8D9E-0E08A73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9A6D-719D-4CD2-919C-466901B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6DA4-55D4-48C2-8C94-5E37AAEE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74B6-861E-4127-923F-51824059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CD6-D568-4465-B274-22B6BB04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AD10-9AE5-4E4B-98CA-087D9D4C5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72C2D-AF0A-4B7C-BE37-1452A8B9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1651-D687-45F4-A8BD-1B7CE52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86CE-3726-4327-91ED-3E09833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A66F-07E9-4F3E-947C-3D323691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CF3-BEA8-40E2-8F32-6864E81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A1C7-379A-49C7-9257-9BAED856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B0325-C990-4B67-936E-A94CB9DF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F1A83-1C2F-4293-AD9C-82A3D75C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13456-47D6-47B9-B6DB-E73362675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BE805-A27E-4B16-B1A6-A6D0D16B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38C3-7DB3-44D3-9DB2-DA11B5AA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E7925-9FF3-4791-96F9-2AB4AD1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015-9D72-42AD-95C5-D2A2B1C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D220-FF22-4559-8F06-17D07FC9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421C-C2BE-492A-A004-0917B168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47BD4-D59B-43BB-87D1-990CCFA5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9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84656-3623-4AB0-9814-02BD91DA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199E7-4F20-4C11-8C81-AB6CDFF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CA2E-0028-4FCD-98C5-935A3E4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68E-1599-4BA0-B9E6-887B137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6AB4-100E-48F6-B7F6-CBCC39F8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6E40F-118E-44AC-BCF9-85FC61FD9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1579-F927-400E-8565-BF0317F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7DD5-7D0F-4A7D-B19A-3796786D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8C67-FC65-4713-A3C6-A6E464ED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5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A8D6-1EAB-4B8B-AAEF-2CFA4576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9ADCA-F48B-444C-84F4-CDD8839D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B4F1-A145-4891-A035-79B55125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04A4-EBDF-4CBE-B18E-CB20DDC9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6885-5851-4CA4-B247-AC218A91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68BA-3236-44AD-B845-A544ED74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C991B-7FE9-4857-8F36-8651173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5AC1-4899-459C-91E5-E9B52C96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7367-573A-4BBF-AB03-4817B9A01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8C93-33D4-4945-B99A-3C5DC8E2688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03CC-0964-4DDB-AC17-8F77E0E9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0BAE-35E1-457E-B123-243DCF4B8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4717-F618-4DCE-BA6E-59BDAB5F2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C41D5-44AD-4E55-9428-7EC30F26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4" t="34185" r="21158" b="10070"/>
          <a:stretch/>
        </p:blipFill>
        <p:spPr>
          <a:xfrm>
            <a:off x="204281" y="719847"/>
            <a:ext cx="5122739" cy="2529191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1FA49-50F6-444C-BA11-73DE77986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" t="14184" r="42434" b="76738"/>
          <a:stretch/>
        </p:blipFill>
        <p:spPr>
          <a:xfrm>
            <a:off x="204281" y="155643"/>
            <a:ext cx="4289898" cy="444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FC421-E562-462F-9CD4-FFC927D9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1" y="3429000"/>
            <a:ext cx="5122738" cy="2739633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4530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2023-02-01T13:09:32Z</dcterms:created>
  <dcterms:modified xsi:type="dcterms:W3CDTF">2023-02-01T13:19:02Z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2023-02-01T13:09:32Z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c3d4dc1a-0f9a-402b-9b70-459794cabbd4</vt:lpwstr>
  </property>
  <property fmtid="{D5CDD505-2E9C-101B-9397-08002B2CF9AE}" pid="8" name="MSIP_Label_19540963-e559-4020-8a90-fe8a502c2801_ContentBits">
    <vt:lpwstr>0</vt:lpwstr>
  </property>
</Properties>
</file>