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14EFD-5A19-4E70-A420-3609F03F6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4163C-EFA6-4EE5-BE7C-15F57CCE2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7593E-A336-483A-B594-DA634D10E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628A-382E-45C7-8B65-5EE84AE847AF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21010-3B5A-4866-BF0E-45B23EB5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D70A0-28FF-4622-81F3-5DCE4A65E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6F56-6C24-4D8D-A283-4CEE31416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34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F053-50ED-4CE8-89D9-7FD24354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7AE8E-FE71-49C3-8552-5E9FA8873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0CAB7-2BD3-41BF-990D-6D0570B46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628A-382E-45C7-8B65-5EE84AE847AF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AD668-204D-4577-BB0D-D640798A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3C2B5-8A4C-49D5-82F2-B8EFD4CE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6F56-6C24-4D8D-A283-4CEE31416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061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B88E43-A745-4FAE-9691-3E4E3F474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E79FA-5062-4C75-BB5F-ECCD6CC8B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D70EE-FD6E-42F0-A38C-35258AFB9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628A-382E-45C7-8B65-5EE84AE847AF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3EB39-891B-4F9B-A2D0-90D0A5B9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A8856-7472-4674-A0A5-A4CD688B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6F56-6C24-4D8D-A283-4CEE31416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49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5E29-74C7-4FC4-9D09-D29450A1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56E8A-5C38-43FA-94EE-157921B08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00DEC-B481-4DBC-86CC-C986BA0EE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628A-382E-45C7-8B65-5EE84AE847AF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9F863-3D94-4726-B96C-658B33529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12A98-C089-4FB0-BD08-B9B9B576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6F56-6C24-4D8D-A283-4CEE31416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19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F7171-48B8-43F1-B4A0-DF88FCB57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8D14C-AF38-4913-86D3-19E8F2062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D2312-1D01-46F0-8C87-97C46437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628A-382E-45C7-8B65-5EE84AE847AF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0F250-79A9-4DE9-9CE9-3B3B156B8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272BE-8844-4DB4-8576-9ECB0052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6F56-6C24-4D8D-A283-4CEE31416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07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026D-DA06-40A3-81AB-E0298081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9A6B8-8916-46AC-976B-E19C408D7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BAB4C-7A2A-4FD8-BFC6-07F9104BF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71807-D3E1-4AFE-BF70-50B10B34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628A-382E-45C7-8B65-5EE84AE847AF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D3F07-F1EB-4C15-9C73-5CCABF27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F268F-C164-4316-A4ED-542EEDBE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6F56-6C24-4D8D-A283-4CEE31416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61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99BAF-93FE-41DA-9B57-102E02E02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BE7FD-AA94-4692-81CC-72F49BF49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2FA5E-0774-41E2-B1A6-989E5C51E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FD39AA-F9BB-46F9-A63F-664AB16EE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D18D92-AFEB-4B49-9180-BD8DA7FB6F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DA7DBC-87AB-4E00-9BB2-229FD51BE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628A-382E-45C7-8B65-5EE84AE847AF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EA5FE-7F8E-4109-8D5E-B77FE278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ABEEA-2C01-4CA9-80AF-8FFF401C1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6F56-6C24-4D8D-A283-4CEE31416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09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CF369-2603-4A91-BB8A-5045BF19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85C01-56BB-498D-AC08-CC960010F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628A-382E-45C7-8B65-5EE84AE847AF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51F7F-8592-4090-AC49-44978FD1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C1BC1-3F30-4708-B819-95B5D99E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6F56-6C24-4D8D-A283-4CEE31416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64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7CC42A-5861-4B71-B693-CE4CB933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628A-382E-45C7-8B65-5EE84AE847AF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04C08F-151E-4AF6-B322-A91E17B2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ECFFE-4A41-4759-8D89-04981035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6F56-6C24-4D8D-A283-4CEE31416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2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F2C3C-D36D-412A-BD91-416CB77D0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34885-90A4-436F-8511-7E795413F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9993-737F-4ADC-82BA-D119621FB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48653-6E80-430B-9BF8-613A0936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628A-382E-45C7-8B65-5EE84AE847AF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D4D6E-DA4C-49EE-B8E8-C21C9F81E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80C6A-214B-4AE3-BF3C-DC4352EC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6F56-6C24-4D8D-A283-4CEE31416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66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BBE4-8E9C-4099-B83A-B72A268FF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3E8360-2523-4668-8D3E-18B7DD14F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A7CE5-D3D0-48EC-A6A0-881F355F6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FFE50-2207-4C70-9F27-F030A619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628A-382E-45C7-8B65-5EE84AE847AF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3B376-3091-47F6-9DA6-5FCC0D6E1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CC7DD-834C-4566-AAE9-69DF1070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6F56-6C24-4D8D-A283-4CEE31416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27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2BBBF9-4DFB-42E3-8557-8B163911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09CC1-1605-49AF-9190-3557DB042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0ACBC-D6EF-4F80-9F65-252D83622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A628A-382E-45C7-8B65-5EE84AE847AF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AA588-F065-4EA4-AAF4-A92EC6049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63AB0-7D30-4FBC-A906-8A47B095C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F6F56-6C24-4D8D-A283-4CEE31416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71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B5581B-93FF-452C-9E5E-47965A3B0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67" t="33599"/>
          <a:stretch/>
        </p:blipFill>
        <p:spPr>
          <a:xfrm>
            <a:off x="159769" y="846308"/>
            <a:ext cx="4986163" cy="2016642"/>
          </a:xfrm>
          <a:prstGeom prst="rect">
            <a:avLst/>
          </a:prstGeom>
          <a:ln w="12700">
            <a:solidFill>
              <a:schemeClr val="dk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60C28F-F09E-4F50-BFF2-0DE2EB6377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677" b="81873"/>
          <a:stretch/>
        </p:blipFill>
        <p:spPr>
          <a:xfrm>
            <a:off x="159769" y="130563"/>
            <a:ext cx="3980911" cy="5185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0BB791-FB07-4866-A66A-4AB9D804D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69" y="3060100"/>
            <a:ext cx="2695575" cy="2305050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4033711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3</cp:revision>
  <dcterms:created xsi:type="dcterms:W3CDTF">2023-02-01T13:12:13Z</dcterms:created>
  <dcterms:modified xsi:type="dcterms:W3CDTF">2023-02-01T13:23:10Z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2023-02-01T13:12:13Z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f9191835-a48d-467f-881e-fae340d2277b</vt:lpwstr>
  </property>
  <property fmtid="{D5CDD505-2E9C-101B-9397-08002B2CF9AE}" pid="8" name="MSIP_Label_19540963-e559-4020-8a90-fe8a502c2801_ContentBits">
    <vt:lpwstr>0</vt:lpwstr>
  </property>
</Properties>
</file>