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FF3E-C4BC-43CC-912C-723960B8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B5434-EC1C-48F0-8ED5-423DF99B5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8FE-F3D8-4D4D-845A-7DBF64DD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7F55-9D03-4794-A2F4-51FBE014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2B16-4E50-4C04-8E24-A710F530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3B5F-4FB2-4248-A9A7-0D6DB7BC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B1C6-27CD-4426-A01C-67F0AD94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BE05-3E2F-4519-8DAE-C8B3F5E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43C9-C735-46E2-BC2A-157987FE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D88F-2AA2-493D-8A2A-2C0FA10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F6D7C-04FE-4A55-834A-8F0F3AA1E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D4809-7F66-46A1-876A-B307F51B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9D75-E95F-4093-8FA6-AD4C8F5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1627-3FDC-4BE6-816E-B6AD4439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651F-C76E-4995-B8E0-8A9F50C7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335B-D847-427A-9F4F-6A543B1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1264-A3FF-44AA-BBFB-2E71251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CC4F-83D8-467A-9F72-4B29A94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0B1B-051F-440E-B371-70F10A1B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B15B-79F2-4897-860D-6719DEA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4D33-BCBC-4FB1-8944-6936AF91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37F1-4648-4A94-BA69-63337E9D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B08B-E28C-41C0-9CF9-9A7B9532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41AF-DB28-4514-860F-81CC5CF9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6857-D31E-4534-8EE6-42215C40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386E-C821-458D-B0E2-8812156B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8ABF-8F18-402A-A868-9ABA31CDF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A8B6-83CB-4D30-BFF4-0B86985D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07E2-692E-479A-A36E-30B5A0B2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3B46-9291-4C57-B83D-1275D042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1386-6021-4681-A8CB-04B8E20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258D-03E2-47F8-A588-8792C0A8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0B2E7-AC73-49CA-934C-ED094FE7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08897-4138-426B-916A-AC8D7454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6CB61-8814-4B2D-96F3-4BE6A5572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D3826-144D-494F-80CA-DE6678BF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E205-3414-4A25-B120-CB470DD6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E45A0-3E17-4E7A-83A8-81445D47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1EDF-F0CD-46AE-8A4D-2FEA343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CFE-37F7-4600-9A34-8942051C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B83E8-E6FC-488F-9E48-6A011934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5444B-242C-4446-B128-7DD7C7F5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D37AE-D0F1-4B4D-9235-CAF2F0CB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D2E08-1EE5-4D5A-A262-FD8D8F37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D68B-BF92-435D-9910-5834157F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21F4-0222-4F7C-86DF-382FEEB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B9D-4437-41F3-9E7E-2E1ED9D0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2F4A-AE2A-4AE6-BEF2-D7E86DF6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1D1B-17C7-4593-A2A2-971DE08D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F52D-55DE-4FE0-99AC-A247E0D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EF0B-711D-40D1-8927-FF0FF2A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9B7D-2934-4386-8951-8BF5CB5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A884-8FAF-4F2B-A5E3-5CB23927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05CD-8C85-4DEE-AC5B-71E23135C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6E788-3646-4B25-8F7D-2FA23FCF8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2D8C-2DD4-4E67-AA38-7A472380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2336-D5AB-46D7-B9BA-53EA638D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FACF-B1AA-4D52-AA5E-35E8708D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36EAD-1E70-4ACF-B337-FD5DCF22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91ED-7571-42B0-9EC2-027A660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A1B2-B2F1-4CEB-98DF-3CE9E0D99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5911-8270-4D1A-A1A0-E54F69A31EF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2786-E426-4B6F-B73B-4F012DCF3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985E-9053-46E3-931E-4D27C62F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31D8-265C-4826-A703-A2E5DE81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CC773-8521-4FC0-B00C-3761EB1C0FAF}"/>
              </a:ext>
            </a:extLst>
          </p:cNvPr>
          <p:cNvSpPr txBox="1"/>
          <p:nvPr/>
        </p:nvSpPr>
        <p:spPr>
          <a:xfrm>
            <a:off x="1380606" y="2822713"/>
            <a:ext cx="943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0" i="0" dirty="0">
                <a:effectLst/>
                <a:latin typeface="Roboto" panose="02000000000000000000" pitchFamily="2" charset="0"/>
              </a:rPr>
              <a:t>How to find out who has deleted Azure Data Factory or other Resources in Azure?</a:t>
            </a:r>
          </a:p>
        </p:txBody>
      </p:sp>
    </p:spTree>
    <p:extLst>
      <p:ext uri="{BB962C8B-B14F-4D97-AF65-F5344CB8AC3E}">
        <p14:creationId xmlns:p14="http://schemas.microsoft.com/office/powerpoint/2010/main" val="9280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99CDA-3C2F-42FE-97AC-5E2427A7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6" r="85571" b="7826"/>
          <a:stretch/>
        </p:blipFill>
        <p:spPr>
          <a:xfrm>
            <a:off x="149087" y="119269"/>
            <a:ext cx="2007704" cy="66016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863FC-BBF8-4CF8-98F0-484E766D3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" t="8260" r="83043" b="8116"/>
          <a:stretch/>
        </p:blipFill>
        <p:spPr>
          <a:xfrm>
            <a:off x="2395329" y="119269"/>
            <a:ext cx="2311133" cy="66016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9526E-2184-4C67-8A3A-BEAA525949EE}"/>
              </a:ext>
            </a:extLst>
          </p:cNvPr>
          <p:cNvSpPr/>
          <p:nvPr/>
        </p:nvSpPr>
        <p:spPr>
          <a:xfrm>
            <a:off x="149087" y="5416826"/>
            <a:ext cx="1023730" cy="308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27452-1213-4677-B565-B7D3FEBD4056}"/>
              </a:ext>
            </a:extLst>
          </p:cNvPr>
          <p:cNvSpPr/>
          <p:nvPr/>
        </p:nvSpPr>
        <p:spPr>
          <a:xfrm>
            <a:off x="2385390" y="1981200"/>
            <a:ext cx="1023730" cy="308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DD8BF-DC63-450B-9075-7D46C0E98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7" t="23623" r="2745" b="5362"/>
          <a:stretch/>
        </p:blipFill>
        <p:spPr>
          <a:xfrm>
            <a:off x="107956" y="168965"/>
            <a:ext cx="11968087" cy="60770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58A57D-20F3-4FDB-8396-ACDF9A0202D7}"/>
              </a:ext>
            </a:extLst>
          </p:cNvPr>
          <p:cNvSpPr/>
          <p:nvPr/>
        </p:nvSpPr>
        <p:spPr>
          <a:xfrm>
            <a:off x="1938130" y="1461052"/>
            <a:ext cx="1470992" cy="32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4BC93-A626-4BF7-A3E7-D289E4B1A989}"/>
              </a:ext>
            </a:extLst>
          </p:cNvPr>
          <p:cNvSpPr/>
          <p:nvPr/>
        </p:nvSpPr>
        <p:spPr>
          <a:xfrm>
            <a:off x="5267052" y="1464365"/>
            <a:ext cx="1173505" cy="32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03526-B9F2-4716-8D0A-82323C1A9C9E}"/>
              </a:ext>
            </a:extLst>
          </p:cNvPr>
          <p:cNvSpPr/>
          <p:nvPr/>
        </p:nvSpPr>
        <p:spPr>
          <a:xfrm>
            <a:off x="212034" y="2458278"/>
            <a:ext cx="11873948" cy="3797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6B817-5CC6-4C66-9D55-0BED820B611B}"/>
              </a:ext>
            </a:extLst>
          </p:cNvPr>
          <p:cNvSpPr/>
          <p:nvPr/>
        </p:nvSpPr>
        <p:spPr>
          <a:xfrm>
            <a:off x="3501886" y="1474304"/>
            <a:ext cx="1666462" cy="32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5D1F8-71C8-469F-A2B0-33CA87674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5" t="38551" r="49131" b="43333"/>
          <a:stretch/>
        </p:blipFill>
        <p:spPr>
          <a:xfrm>
            <a:off x="168965" y="69576"/>
            <a:ext cx="3129630" cy="15902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D47DD-8666-43CE-BEFD-7EE83814C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5" t="38550" r="44647" b="24928"/>
          <a:stretch/>
        </p:blipFill>
        <p:spPr>
          <a:xfrm>
            <a:off x="168965" y="1779106"/>
            <a:ext cx="2057043" cy="28326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3E6D6-6FD9-4C97-9D90-8D6729F81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68" t="38116" r="10163" b="11305"/>
          <a:stretch/>
        </p:blipFill>
        <p:spPr>
          <a:xfrm>
            <a:off x="3397908" y="69576"/>
            <a:ext cx="5475621" cy="43431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3DC4A-5A6E-43BF-9E39-4EE26A6FA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9" t="38551" r="10407" b="34783"/>
          <a:stretch/>
        </p:blipFill>
        <p:spPr>
          <a:xfrm>
            <a:off x="3397908" y="4524952"/>
            <a:ext cx="5475621" cy="22439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E495A-E86C-4A73-81F1-C9233CAC0368}"/>
              </a:ext>
            </a:extLst>
          </p:cNvPr>
          <p:cNvSpPr/>
          <p:nvPr/>
        </p:nvSpPr>
        <p:spPr>
          <a:xfrm>
            <a:off x="3397908" y="447261"/>
            <a:ext cx="1919527" cy="3975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4E206-0E23-44BF-862D-0DDD2650C612}"/>
              </a:ext>
            </a:extLst>
          </p:cNvPr>
          <p:cNvSpPr/>
          <p:nvPr/>
        </p:nvSpPr>
        <p:spPr>
          <a:xfrm>
            <a:off x="4662471" y="5198165"/>
            <a:ext cx="2791877" cy="15837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E2B10-2840-4DEC-8593-1E0D6CDC4499}"/>
              </a:ext>
            </a:extLst>
          </p:cNvPr>
          <p:cNvSpPr/>
          <p:nvPr/>
        </p:nvSpPr>
        <p:spPr>
          <a:xfrm>
            <a:off x="421775" y="2241157"/>
            <a:ext cx="1665442" cy="2293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77E95-6165-404F-A075-B31600005CC1}"/>
              </a:ext>
            </a:extLst>
          </p:cNvPr>
          <p:cNvSpPr/>
          <p:nvPr/>
        </p:nvSpPr>
        <p:spPr>
          <a:xfrm>
            <a:off x="1254497" y="414364"/>
            <a:ext cx="1309800" cy="1255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6413D9-4C4E-45E3-B123-C4558FB5A8A0}"/>
              </a:ext>
            </a:extLst>
          </p:cNvPr>
          <p:cNvSpPr/>
          <p:nvPr/>
        </p:nvSpPr>
        <p:spPr>
          <a:xfrm>
            <a:off x="159026" y="59637"/>
            <a:ext cx="8724442" cy="671884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8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82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3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52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2022-06-14T16:03:17Z</dcterms:created>
  <dcterms:modified xsi:type="dcterms:W3CDTF">2022-06-14T16:19:15Z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2022-06-14T16:03:17Z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e27e77aa-bd3c-4d83-8d71-723d65b5c8b4</vt:lpwstr>
  </property>
  <property fmtid="{D5CDD505-2E9C-101B-9397-08002B2CF9AE}" pid="8" name="MSIP_Label_19540963-e559-4020-8a90-fe8a502c2801_ContentBits">
    <vt:lpwstr>0</vt:lpwstr>
  </property>
</Properties>
</file>