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16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F76F1-1C2E-48D2-83E3-02BB32C0FE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D1BAA0-EE67-45DB-9CF5-FFB3C1DDF8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0E4D74-52AA-4503-8C11-B4FF004EB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25B31-699F-4EE4-9050-3B23CA16A74B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5945B7-6CF2-4F59-89E0-2707E2B34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920A9F-6999-4C9F-92DD-B84D2C1EA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29329-572A-48FD-B51A-54A3FED9B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456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4B1E3-921B-428F-BF28-AC3619F33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C8FB8A-36D7-40D5-81D1-CD1C74DFFC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F20F8E-E798-4E74-ACBE-85C3AC525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25B31-699F-4EE4-9050-3B23CA16A74B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4C327-1878-4DA3-96D9-12AE45B10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FE0124-CEF4-451F-BE9B-BC676BB5B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29329-572A-48FD-B51A-54A3FED9B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91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91F47B-0B1C-4E6A-BB10-BCA96B2FC1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4C4196-527D-473F-B475-947A8F8654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86BCF2-32B5-45B9-B217-0F011BD3A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25B31-699F-4EE4-9050-3B23CA16A74B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DF7F27-6272-48E6-8340-99D55AD5A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61CD24-E0AD-41E8-81B9-513D40A52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29329-572A-48FD-B51A-54A3FED9B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970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0B1E1-1157-4AD1-88D6-5507F0345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B1972-AB6C-4A15-9E8C-4022974611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05EF06-EEAE-4C96-9C35-487413B14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25B31-699F-4EE4-9050-3B23CA16A74B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166CA8-647C-4765-9FA9-BB74FB217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397EA-30D9-4345-A91E-CC52D2E24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29329-572A-48FD-B51A-54A3FED9B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971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ECB9-2681-49F3-A732-124CF5A61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6822B2-FFE1-47B7-8405-29F7268475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6DF7D2-14B9-4A12-9DAC-756D17242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25B31-699F-4EE4-9050-3B23CA16A74B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557D6A-C483-4AC6-B8F7-6F2254DAE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D41DA6-C044-40CE-AEE5-C5D6E1B9C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29329-572A-48FD-B51A-54A3FED9B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757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B8DCF-D5BA-4DDD-86DA-F4DEE1A8B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EF2206-0863-4574-B9C4-6C2890FE73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35D958-E751-4D04-97E6-47690A3E0B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A5CCD4-69B7-466D-AA9C-230006259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25B31-699F-4EE4-9050-3B23CA16A74B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F78828-9AAD-4BE9-96D9-F0EC58D17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E68046-A3BC-4CF4-BBD2-6080A6FAA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29329-572A-48FD-B51A-54A3FED9B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644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4304F-B4D0-4F10-9876-AAE4328D2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2B1E87-E43D-4745-9CFB-1ED2126684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B9C241-F963-4F17-9480-19BF30E5AC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80A189-7BE0-43B6-865F-DAC063121B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27478D-AE94-48FB-BF8A-664500F45C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E0C162-1C0E-4326-AFCB-AB1B6DA68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25B31-699F-4EE4-9050-3B23CA16A74B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09B931-1141-4EF9-BCCE-F36EB52BF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127EB1-55D4-48D4-B15C-F8EDFA50D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29329-572A-48FD-B51A-54A3FED9B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859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501F2-94C2-45AB-8838-15E71281B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CCFC17-DCC7-493F-8FA0-601AB93BD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25B31-699F-4EE4-9050-3B23CA16A74B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A38FF1-FBA6-4FE7-BFA5-9F855EB4F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9BB336-B194-4B85-B43B-BC0E32B89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29329-572A-48FD-B51A-54A3FED9B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507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B8417D-453D-4F63-92F7-F689D2EA9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25B31-699F-4EE4-9050-3B23CA16A74B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A2FED4-E0E8-4049-9AB3-C3F1ACBF7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1B6EC4-C761-4096-800C-270AD514F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29329-572A-48FD-B51A-54A3FED9B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433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B40D2-333B-4AEA-B8D0-37E90729E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B4E15-0C01-4725-B042-F9E0CC8040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0ABF24-C977-4F61-9F57-74A5DACD11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E34ABB-A4CE-4976-90D7-65099B736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25B31-699F-4EE4-9050-3B23CA16A74B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3D2175-78B1-45B9-A6D6-CD5D76DB3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98B26A-EC0F-415F-9978-A433495C9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29329-572A-48FD-B51A-54A3FED9B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171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32DA7-6F2C-406D-B1FD-46701CCCB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0941AC-DEE8-4F25-B411-E105C8F380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E16FCB-6AEF-49FF-BBDB-0B058A2E78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EAEFEB-B2A8-4625-A785-C21C9E542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25B31-699F-4EE4-9050-3B23CA16A74B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7A7970-37AA-4C2C-9C38-F97621392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D5FBC5-D683-450C-9A27-A2B6BC48D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29329-572A-48FD-B51A-54A3FED9B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028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115EC0-69A5-4115-B778-3D4AD094C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7A2334-291E-4BE4-A496-93C2CE88F2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8382F5-118B-480A-9C63-7ADD2FF268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C25B31-699F-4EE4-9050-3B23CA16A74B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4ECE49-C7FE-4886-A8E0-C061608086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A524DF-983C-4D82-81C1-19A511F1C2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B29329-572A-48FD-B51A-54A3FED9B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019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4707ED3-AB68-444D-A41D-6716E1813E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685" t="23188" r="35842" b="32609"/>
          <a:stretch/>
        </p:blipFill>
        <p:spPr>
          <a:xfrm>
            <a:off x="218660" y="159025"/>
            <a:ext cx="8155786" cy="3528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19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E391534-C810-4940-8BFC-37E78F0096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337" t="24928" r="39429" b="47826"/>
          <a:stretch/>
        </p:blipFill>
        <p:spPr>
          <a:xfrm>
            <a:off x="208722" y="168966"/>
            <a:ext cx="5887278" cy="1694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741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56D6867-0674-486C-B5F5-F88AA2F007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55" t="24638" r="34864" b="24348"/>
          <a:stretch/>
        </p:blipFill>
        <p:spPr>
          <a:xfrm>
            <a:off x="129208" y="139146"/>
            <a:ext cx="11807688" cy="5639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673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Anuganti Suresh (Consultant)</dc:creator>
  <cp:lastModifiedBy>Anuganti Suresh (Consultant)</cp:lastModifiedBy>
  <cp:revision>2</cp:revision>
  <dcterms:created xsi:type="dcterms:W3CDTF">2022-06-14T17:17:55Z</dcterms:created>
  <dcterms:modified xsi:type="dcterms:W3CDTF">2022-06-14T17:28:32Z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9540963-e559-4020-8a90-fe8a502c2801_Enabled">
    <vt:lpwstr>true</vt:lpwstr>
  </property>
  <property fmtid="{D5CDD505-2E9C-101B-9397-08002B2CF9AE}" pid="3" name="MSIP_Label_19540963-e559-4020-8a90-fe8a502c2801_SetDate">
    <vt:lpwstr>2022-06-14T17:17:55Z</vt:lpwstr>
  </property>
  <property fmtid="{D5CDD505-2E9C-101B-9397-08002B2CF9AE}" pid="4" name="MSIP_Label_19540963-e559-4020-8a90-fe8a502c2801_Method">
    <vt:lpwstr>Standard</vt:lpwstr>
  </property>
  <property fmtid="{D5CDD505-2E9C-101B-9397-08002B2CF9AE}" pid="5" name="MSIP_Label_19540963-e559-4020-8a90-fe8a502c2801_Name">
    <vt:lpwstr>19540963-e559-4020-8a90-fe8a502c2801</vt:lpwstr>
  </property>
  <property fmtid="{D5CDD505-2E9C-101B-9397-08002B2CF9AE}" pid="6" name="MSIP_Label_19540963-e559-4020-8a90-fe8a502c2801_SiteId">
    <vt:lpwstr>f25493ae-1c98-41d7-8a33-0be75f5fe603</vt:lpwstr>
  </property>
  <property fmtid="{D5CDD505-2E9C-101B-9397-08002B2CF9AE}" pid="7" name="MSIP_Label_19540963-e559-4020-8a90-fe8a502c2801_ActionId">
    <vt:lpwstr>8cc32155-8fb2-4dcc-94b2-b76f0ef885a2</vt:lpwstr>
  </property>
  <property fmtid="{D5CDD505-2E9C-101B-9397-08002B2CF9AE}" pid="8" name="MSIP_Label_19540963-e559-4020-8a90-fe8a502c2801_ContentBits">
    <vt:lpwstr>0</vt:lpwstr>
  </property>
</Properties>
</file>