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D087-461E-4E03-8662-DFB7C90D5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77574-1279-49F0-9A8A-9269C960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0723-2609-40B8-BE33-0A46CDAF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D4EB-E495-49B9-ACFF-A8E9381B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9753-01C3-491C-9F6E-463AE4B9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D34-86A3-4934-B8C5-04184008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9DC3-4DB6-4FF8-8BA7-95EBA647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C2C3-AE49-41A6-B312-79319B3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1E49-0CF4-4BF9-80E8-8A63DC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3908-34FA-4DA0-9039-4462D17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5DA51-18DB-48C6-AF05-297BBCB22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357B5-E567-48EE-853F-935E6C932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FB08-EF39-44DB-8455-CDC72A06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ED38-29CB-4BF5-A579-6B031898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325A-C5B7-402E-882E-C8931B01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A07-4E57-4410-AC33-3E18E4BE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5FBE-7846-4A6B-9CE1-727C106F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CCB4-AF98-46FC-8BD8-F983B6EB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53B0-6AA0-4CDE-8CBC-90B3B56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51F1-872C-45A5-B267-2B5E451E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7BC5-F580-4858-865F-2E1F5D7C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C076-7348-472A-B1FE-6F295CA6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F080-379D-4A1F-99A6-5F6037BB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CDE5-41DE-4BA1-99F0-15675D56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741E-824C-42CC-BC22-8F1F64CE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8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1EA7-0BCC-4B19-8481-ADE96B7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6706-8441-47EC-8CCD-7C0931E2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488AB-5BE6-462D-B9D4-03C72A8F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16A8-AD92-4A85-9A5E-B5A352AD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B56D-87B3-4416-9254-9B1072D5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1A6F-CB26-4F31-B8BB-5832741A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73BE-B6FF-476E-998E-7EAD980A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3758-7289-49BF-9BF5-76ED979F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938BA-E2EF-478D-A149-2F01D15FC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5DCA2-8E6D-4EB9-96C3-B70C0C470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E1DD6-4526-41A8-8C67-5C300064A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E03A5-67B1-4EAC-8821-316AEE7E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6D02-F4C3-43B3-A326-43F5F05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A42C-7D18-4F8C-9F4A-3408AD93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6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B8D1-1537-46C7-9062-A98C936C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B3621-9BCB-4BDF-B9C1-A80425D2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3C6E2-F530-4873-B0EC-0C9ECEB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E766A-661D-47BB-A523-8EC7C2BE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754E4-89BC-486F-A46C-1AAB4D39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0FFD-A1B6-4CA6-A571-6F59B359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CB291-BAF6-4FFE-BA7A-562ABFC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F4A1-7B5A-4A9A-A501-A52F8D80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C823-E565-492A-800D-F5ED2EC9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E79D4-F37F-4259-848F-A530BDCC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1A70F-0890-46DC-A93C-19AC01B2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660B-AD18-4D74-B354-B00A0916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62F2-560C-4583-BC65-55F598C1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C7DA-4B3D-43E4-B317-DBA98C75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2208C-0DAC-416A-918F-AFEBBC408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66DB7-7AA3-49B1-ADFB-E546C126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6580-0694-4BCF-A446-3BDB0EF3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DF069-3604-4B0F-80D9-DC4904BC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3D4C9-D421-4D66-B666-5BC4ACF6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E1290-7A9D-4157-A92E-63D24C98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D1B7-8DCF-416D-A56F-9130FCDC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825C-0ED4-4E59-BC04-190A95B8D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DE4D-180C-42DE-B9D8-198AEBB5C1F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EE4B-160E-4819-9352-A4242B08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3871-ECCC-4BA7-85FC-EDC6E5D9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C18B-8654-456C-A4A2-D663591A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09185-FDCE-469C-99D4-B2ABAACC6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62" b="33952"/>
          <a:stretch/>
        </p:blipFill>
        <p:spPr>
          <a:xfrm>
            <a:off x="129209" y="152996"/>
            <a:ext cx="6828182" cy="22622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0C007-2889-4398-A256-4D4A9661F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65" b="44565"/>
          <a:stretch/>
        </p:blipFill>
        <p:spPr>
          <a:xfrm>
            <a:off x="129209" y="2544417"/>
            <a:ext cx="9700591" cy="41973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0C8ED1-257D-46ED-82FA-EA9B61E5B11D}"/>
              </a:ext>
            </a:extLst>
          </p:cNvPr>
          <p:cNvSpPr/>
          <p:nvPr/>
        </p:nvSpPr>
        <p:spPr>
          <a:xfrm>
            <a:off x="8080514" y="3120887"/>
            <a:ext cx="646044" cy="655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AC90D-C8C1-4FE8-90C7-14D073787836}"/>
              </a:ext>
            </a:extLst>
          </p:cNvPr>
          <p:cNvSpPr/>
          <p:nvPr/>
        </p:nvSpPr>
        <p:spPr>
          <a:xfrm>
            <a:off x="8080514" y="5903842"/>
            <a:ext cx="1659833" cy="248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D6AEFE-A3D1-4D31-8471-992480805CBC}"/>
              </a:ext>
            </a:extLst>
          </p:cNvPr>
          <p:cNvSpPr/>
          <p:nvPr/>
        </p:nvSpPr>
        <p:spPr>
          <a:xfrm>
            <a:off x="1472650" y="4962937"/>
            <a:ext cx="783534" cy="245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AB8C7-D5F8-45A3-A1EE-2161E354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204" y="168964"/>
            <a:ext cx="4137834" cy="4094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00064-AB2B-4709-A405-C34C0C51B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" y="168963"/>
            <a:ext cx="7466527" cy="46018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32F2CC-79A9-455C-850D-500FC2F88E47}"/>
              </a:ext>
            </a:extLst>
          </p:cNvPr>
          <p:cNvSpPr/>
          <p:nvPr/>
        </p:nvSpPr>
        <p:spPr>
          <a:xfrm>
            <a:off x="149089" y="1152939"/>
            <a:ext cx="2037521" cy="2385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6A06D-2A74-4307-9CB4-2427E1F0F86A}"/>
              </a:ext>
            </a:extLst>
          </p:cNvPr>
          <p:cNvSpPr/>
          <p:nvPr/>
        </p:nvSpPr>
        <p:spPr>
          <a:xfrm>
            <a:off x="149089" y="3081129"/>
            <a:ext cx="1411355" cy="238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4BC03-8684-46C1-B395-43D4F073E66D}"/>
              </a:ext>
            </a:extLst>
          </p:cNvPr>
          <p:cNvSpPr/>
          <p:nvPr/>
        </p:nvSpPr>
        <p:spPr>
          <a:xfrm>
            <a:off x="1650933" y="3074502"/>
            <a:ext cx="1261233" cy="245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8E282-3631-4555-936D-D1E55140F5E1}"/>
              </a:ext>
            </a:extLst>
          </p:cNvPr>
          <p:cNvSpPr/>
          <p:nvPr/>
        </p:nvSpPr>
        <p:spPr>
          <a:xfrm>
            <a:off x="3022534" y="3084443"/>
            <a:ext cx="287198" cy="235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E6232-8EF8-4E94-909B-C2CF2C293976}"/>
              </a:ext>
            </a:extLst>
          </p:cNvPr>
          <p:cNvSpPr/>
          <p:nvPr/>
        </p:nvSpPr>
        <p:spPr>
          <a:xfrm>
            <a:off x="6443872" y="3879574"/>
            <a:ext cx="851451" cy="265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1AEF3-2FD7-4FBE-8D7B-946433653AA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295323" y="3617843"/>
            <a:ext cx="689881" cy="39425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7ED4-1252-4571-9832-4CEF19C7AA4B}"/>
              </a:ext>
            </a:extLst>
          </p:cNvPr>
          <p:cNvSpPr/>
          <p:nvPr/>
        </p:nvSpPr>
        <p:spPr>
          <a:xfrm>
            <a:off x="9406769" y="1196007"/>
            <a:ext cx="184492" cy="195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66C63-A5AE-49D5-9B34-CAA2CEF4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" y="88211"/>
            <a:ext cx="6676818" cy="23924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95306-F1C9-4477-AAE6-1AC97B769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685" b="44022"/>
          <a:stretch/>
        </p:blipFill>
        <p:spPr>
          <a:xfrm>
            <a:off x="81791" y="2608308"/>
            <a:ext cx="9559166" cy="418976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FAA3A5-1451-4415-8A35-D420AD559626}"/>
              </a:ext>
            </a:extLst>
          </p:cNvPr>
          <p:cNvSpPr/>
          <p:nvPr/>
        </p:nvSpPr>
        <p:spPr>
          <a:xfrm>
            <a:off x="7961246" y="3180522"/>
            <a:ext cx="646044" cy="655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02015-0F59-45D6-BECF-658A7E8D05F2}"/>
              </a:ext>
            </a:extLst>
          </p:cNvPr>
          <p:cNvSpPr/>
          <p:nvPr/>
        </p:nvSpPr>
        <p:spPr>
          <a:xfrm>
            <a:off x="7961246" y="6430616"/>
            <a:ext cx="1659833" cy="248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691B3-F3D2-40AC-ACC6-F18A89D9A5B7}"/>
              </a:ext>
            </a:extLst>
          </p:cNvPr>
          <p:cNvSpPr/>
          <p:nvPr/>
        </p:nvSpPr>
        <p:spPr>
          <a:xfrm>
            <a:off x="1403077" y="5002693"/>
            <a:ext cx="783534" cy="245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5A453-E7D3-4751-80D4-2B4BD169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7" y="116371"/>
            <a:ext cx="7626833" cy="26952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E2CCF2-7F36-4650-B48D-A7ED440CEF24}"/>
              </a:ext>
            </a:extLst>
          </p:cNvPr>
          <p:cNvSpPr/>
          <p:nvPr/>
        </p:nvSpPr>
        <p:spPr>
          <a:xfrm>
            <a:off x="6649282" y="1113181"/>
            <a:ext cx="308110" cy="278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FDD1D-4D06-48F3-94A1-1BCD63F8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8" y="2884363"/>
            <a:ext cx="7746102" cy="38870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5C8BE0-023C-4010-8D61-414EF70F5006}"/>
              </a:ext>
            </a:extLst>
          </p:cNvPr>
          <p:cNvSpPr/>
          <p:nvPr/>
        </p:nvSpPr>
        <p:spPr>
          <a:xfrm>
            <a:off x="447262" y="6404111"/>
            <a:ext cx="894520" cy="265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688D4-16BD-42A9-8374-3A35A572D6D7}"/>
              </a:ext>
            </a:extLst>
          </p:cNvPr>
          <p:cNvSpPr txBox="1"/>
          <p:nvPr/>
        </p:nvSpPr>
        <p:spPr>
          <a:xfrm>
            <a:off x="6261329" y="4458572"/>
            <a:ext cx="1084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Drag cells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C0F474-38B1-45C0-A131-28DEE6C4370C}"/>
              </a:ext>
            </a:extLst>
          </p:cNvPr>
          <p:cNvSpPr/>
          <p:nvPr/>
        </p:nvSpPr>
        <p:spPr>
          <a:xfrm>
            <a:off x="7464290" y="6404111"/>
            <a:ext cx="308110" cy="278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51B06B-07C4-40ED-B974-8421E67D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9" y="80964"/>
            <a:ext cx="9241378" cy="32486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EA1A9C-232C-4617-B66E-392AEF3C86B8}"/>
              </a:ext>
            </a:extLst>
          </p:cNvPr>
          <p:cNvSpPr/>
          <p:nvPr/>
        </p:nvSpPr>
        <p:spPr>
          <a:xfrm>
            <a:off x="8641719" y="2975167"/>
            <a:ext cx="740820" cy="264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0A3BD-11E0-4E74-865D-B07B67997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6"/>
          <a:stretch/>
        </p:blipFill>
        <p:spPr>
          <a:xfrm>
            <a:off x="219489" y="3425796"/>
            <a:ext cx="6966502" cy="33611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8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9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89232-8664-4306-AA1E-AC99ACBF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" t="1277" r="506" b="1174"/>
          <a:stretch/>
        </p:blipFill>
        <p:spPr>
          <a:xfrm>
            <a:off x="271669" y="218661"/>
            <a:ext cx="11648661" cy="590384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9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4C49A-717E-44A7-B0E3-A86C76ED8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31" t="2310" r="9521" b="1524"/>
          <a:stretch/>
        </p:blipFill>
        <p:spPr>
          <a:xfrm>
            <a:off x="238538" y="228599"/>
            <a:ext cx="805071" cy="62715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64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2022-03-24T06:47:03Z</dcterms:created>
  <dcterms:modified xsi:type="dcterms:W3CDTF">2022-04-06T10:21:35Z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2022-03-24T06:47:03Z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0556e67a-b230-4ae6-84f5-5f9e739d6110</vt:lpwstr>
  </property>
  <property fmtid="{D5CDD505-2E9C-101B-9397-08002B2CF9AE}" pid="8" name="MSIP_Label_19540963-e559-4020-8a90-fe8a502c2801_ContentBits">
    <vt:lpwstr>0</vt:lpwstr>
  </property>
</Properties>
</file>