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A071-09D6-4FA1-8104-1285C65B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1A368-AAC4-4EA9-A88B-ACE530C7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DD42-2F27-411F-9909-67B90FF9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D59B-A43F-41BC-9697-158DB260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AA50-B7BB-4C29-B1FC-B2AD1981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2750-CCE5-4C7E-9DD8-9E1EAF5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6C38-DEB3-4725-9DD4-0D6FC20F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8ED5-B6FE-4335-935D-11A8DD16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99B1-9452-49A4-832F-3C8ED475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CC4B-556C-454F-8228-AF32E080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0D682-8745-450F-B834-0CFD53A43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E14F-2B9B-43CC-B657-B175A5E2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DAC0-1E65-4274-9F11-79E39593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DB40-B40B-4D68-B032-AFB7C37D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737F-34E5-4E67-B6E0-C4093DFC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AB31-D322-480E-BC09-D07C77A7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8710-76F1-4373-B278-DC2C48A8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6BB3-D443-4CCD-BC64-50D2FC13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0B3E-A8A6-4146-A412-59F3739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8033-8F1F-432E-BCC8-E0CABBF1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E7A-9DEA-437A-9C85-54E96EB8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9557-C263-4AA6-A56D-B7A5D6BA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AD4F-E690-4AF6-9A05-3C9BFA54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592E-9A9C-4121-80D1-42D6B08B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5F46-C0EA-4F70-97DB-60342959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F538-598C-491D-A81C-D476233E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32E3-DDA7-42C3-924F-4A1E9364F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85FB7-E5F4-40A3-82D8-040D6A4B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EA16-3240-4212-85A5-1815C5C2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669B-C1D1-4D63-86F1-795201AC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976B-1CF9-4EA1-A31E-335A8AC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1B1A-0F59-43B3-84A0-97A0002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88881-1972-40C1-A668-B9883248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3467A-35DB-444E-913E-80E87A4D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36A1E-A13E-4F3C-A1BD-0DFB0C517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64909-F130-4E54-B039-6A01DAC4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46573-0DDB-4141-A44B-F6A3C57C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3E41B-5B96-4ACC-80BD-A3DC7E45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E64ED-4344-4E82-960A-39E7D18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ABD-C0E5-4AB5-A52E-5DF00E69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37064-87EC-40CA-BD3E-FDD89DD5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DE4BC-4783-4A92-9BE0-A8DCDA68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B3D9-F41E-4677-8B2A-827C0085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BCE48-AF2A-4313-9BD8-A09EBC9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DEC7E-721D-4DFC-A1AA-3666CD6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DC41-8AD6-4903-9AB9-1AC633BB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216-653C-40DD-AACB-D870348A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EAD-366D-4E9D-B3B7-49A62FA9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1197-4988-4A73-8DE8-2078676E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B4FA-E7AF-4986-930D-08BF6DE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3CEA-9193-4169-8AF6-9DEA0F2E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D754-B417-4AA6-B8D1-A3F90A86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E0BA-A5B8-48DF-9B9F-D418BA58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0008E-13FE-4AC5-B2B1-770A249FD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D881-B58D-43A5-B4DA-208CE093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4963-C72A-42DA-896E-4F804619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A689-7BE1-4F6A-AB93-E3A71A90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4FE4-078D-4A2A-A485-28F1B5A1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595B-F9E0-4911-9D31-C5F8D0D8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767E9-B647-4A74-9922-EBD98BC3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BEC6-3247-431D-8058-7E934395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2201-E9DC-4280-A294-E964F2298F8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D9DF-0758-4F0B-8784-760A3D85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EFF5-43FF-472D-AE9E-4FD8A0A16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9B5E-E91C-4F2C-BE84-8862AE5B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C37BD-B04B-4946-9EF1-127865C3B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" t="1092" r="2095"/>
          <a:stretch/>
        </p:blipFill>
        <p:spPr>
          <a:xfrm>
            <a:off x="99391" y="89452"/>
            <a:ext cx="7295322" cy="67004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F76374-51E3-4170-84A5-E88D8F3D1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" t="2187" r="2800" b="2433"/>
          <a:stretch/>
        </p:blipFill>
        <p:spPr>
          <a:xfrm>
            <a:off x="7663069" y="89452"/>
            <a:ext cx="3687417" cy="4503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63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66C31-AD28-4BC8-B74C-2CF78994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669" r="11367" b="1505"/>
          <a:stretch/>
        </p:blipFill>
        <p:spPr>
          <a:xfrm>
            <a:off x="119270" y="129208"/>
            <a:ext cx="7252200" cy="66393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6AB0BA-D0CD-4D90-844B-CAF7A35E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12" y="129208"/>
            <a:ext cx="1408298" cy="260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D69AC-228D-4483-9ADA-BB8056687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852" y="129208"/>
            <a:ext cx="2115495" cy="38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2022-04-06T10:32:34Z</dcterms:created>
  <dcterms:modified xsi:type="dcterms:W3CDTF">2022-04-06T10:56:57Z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2022-04-06T10:32:35Z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b7831ab4-5de2-4473-93af-014ab05245eb</vt:lpwstr>
  </property>
  <property fmtid="{D5CDD505-2E9C-101B-9397-08002B2CF9AE}" pid="8" name="MSIP_Label_19540963-e559-4020-8a90-fe8a502c2801_ContentBits">
    <vt:lpwstr>0</vt:lpwstr>
  </property>
</Properties>
</file>