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D0F0-B390-4901-A69D-18F9B93FC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80CE4-1B94-4CB8-AC22-81D211F58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59ACF-B24E-4F8D-889A-7021F83E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9FD6-87EA-4DAD-97CB-AE0502741E67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A305-EBB0-49D5-AC02-5F3C4518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DA823-56DD-4027-989A-1D131644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10EE-E0C0-4CF3-9BB4-9142EED69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19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4377-F70A-42DF-950D-F5CF3447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C959E-5212-4099-A4DC-6CAA4CC96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6E489-3A5A-4C76-81A7-D036A38E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9FD6-87EA-4DAD-97CB-AE0502741E67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2376B-8D12-4438-BE1E-F5C6FB2F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5E71-214D-4C52-BE3D-9196CF5A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10EE-E0C0-4CF3-9BB4-9142EED69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73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781D8-323E-4359-A1FC-2C02B0DBF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BB1CA-08F6-4B97-89DB-3EBCC4E3B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59E9-C013-406D-AC35-323E1133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9FD6-87EA-4DAD-97CB-AE0502741E67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07BF7-1D1C-467E-BAF2-25D83261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45902-CE99-4F31-B2CC-4688A5CE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10EE-E0C0-4CF3-9BB4-9142EED69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92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C248-D853-4501-81F1-4BE52973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4B2E-2440-4B51-BCF2-55CE2639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456E-8C92-487B-BF37-434FE3C7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9FD6-87EA-4DAD-97CB-AE0502741E67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94A87-3459-41B2-8ACA-9D5ECD0B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94A06-70DF-42FE-BA5E-2E3CB839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10EE-E0C0-4CF3-9BB4-9142EED69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43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9AD-3EF2-40F7-B0F5-1F5345F0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AB63F-DE98-4D36-92E2-7CDBDEA7B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450E9-08CF-4FB0-952A-D3C25051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9FD6-87EA-4DAD-97CB-AE0502741E67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8225-A9D9-4F5A-92F3-B4695833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82266-9BEA-4C8C-A799-2AD1CC7E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10EE-E0C0-4CF3-9BB4-9142EED69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81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B140-C344-4B56-8EC9-2187155E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122D0-0C6A-46DF-ABF3-93124513E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4F443-A37B-459C-88B3-C411BFA35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BB280-5AC1-49BC-996B-07160D80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9FD6-87EA-4DAD-97CB-AE0502741E67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0DAC8-3A1F-4E69-A7C3-7942EBAF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185A5-6FF0-4DD2-885E-6A0E85DD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10EE-E0C0-4CF3-9BB4-9142EED69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99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84E9-05DC-4970-B02A-CBCA0A8D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27117-D504-494C-A284-871AB801A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58134-EAD0-4AF6-AC05-0AADC890E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16980-578A-47D8-A079-F1FE8F56A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42097-FC04-4454-A499-F531E765B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10C97-59E7-4C75-9C85-70D2BF2D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9FD6-87EA-4DAD-97CB-AE0502741E67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2C792-50A7-443B-9FF5-40C86DDA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50ACF-4246-4C22-BBD0-6B09543C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10EE-E0C0-4CF3-9BB4-9142EED69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34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C580-5B73-43D5-8F3A-36BFA9A6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BC48A-379F-46CC-A6AF-12AE4A2F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9FD6-87EA-4DAD-97CB-AE0502741E67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CF4DC-26A0-48DA-A9DF-16085502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7FA1C-F32C-48C9-9968-1B6A42A5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10EE-E0C0-4CF3-9BB4-9142EED69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52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88C45-6787-4C01-A2FD-4673C9EB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9FD6-87EA-4DAD-97CB-AE0502741E67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096BE-49A6-4221-851B-7212F19F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65EDE-DC02-4CE0-AD4E-0D5394E6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10EE-E0C0-4CF3-9BB4-9142EED69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5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BD92-4233-48F8-AB99-517C0B2A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FDE7B-3032-4593-BE9B-E712C7795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65067-9230-4B83-9580-02B4B9485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75464-4441-4053-9FC4-DABD2171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9FD6-87EA-4DAD-97CB-AE0502741E67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F61BC-D2A9-43AE-8AF3-E187E436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709DD-F428-4171-A94B-ABD24FDE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10EE-E0C0-4CF3-9BB4-9142EED69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15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3955-C46B-4ADC-9B20-9052FABA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D6063-DB22-4A7F-9E9F-E0B82BE4C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581DC-7EAA-4BDD-84D9-EE47977C3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46A9D-048A-4DF4-9B9E-97282721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9FD6-87EA-4DAD-97CB-AE0502741E67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5404-B509-455B-851D-007317F3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3C7C0-A0C3-4A2F-BB34-C0D1C4A9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10EE-E0C0-4CF3-9BB4-9142EED69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60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592E3-A74D-4CE9-9340-E9D03E57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761FD-FE4D-40BD-BBAA-4B2086DFA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ADA9-FE9B-47D1-A677-AE41E7158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29FD6-87EA-4DAD-97CB-AE0502741E67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59D0A-D2C8-4B0D-99A1-06A9E7565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E80FA-A0AD-4255-8040-04E9309CE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F10EE-E0C0-4CF3-9BB4-9142EED69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40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D39A7B-C187-49B5-91AD-975AC6837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965" b="53611"/>
          <a:stretch/>
        </p:blipFill>
        <p:spPr>
          <a:xfrm>
            <a:off x="180974" y="152400"/>
            <a:ext cx="5773511" cy="557327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CE02EB-F4EF-4995-B0FE-B10BB62F8EED}"/>
              </a:ext>
            </a:extLst>
          </p:cNvPr>
          <p:cNvSpPr/>
          <p:nvPr/>
        </p:nvSpPr>
        <p:spPr>
          <a:xfrm>
            <a:off x="2808514" y="152400"/>
            <a:ext cx="424543" cy="39188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8B37B0-2B6D-4A8A-90D6-E64A983670D0}"/>
              </a:ext>
            </a:extLst>
          </p:cNvPr>
          <p:cNvSpPr/>
          <p:nvPr/>
        </p:nvSpPr>
        <p:spPr>
          <a:xfrm>
            <a:off x="3145971" y="5072744"/>
            <a:ext cx="1556658" cy="30479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33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A37A30-3F19-4860-83CF-2327AE24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1" y="117701"/>
            <a:ext cx="7886700" cy="6448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7A0DB7-C7A9-4E18-9993-AAA952C7EB22}"/>
              </a:ext>
            </a:extLst>
          </p:cNvPr>
          <p:cNvSpPr/>
          <p:nvPr/>
        </p:nvSpPr>
        <p:spPr>
          <a:xfrm>
            <a:off x="1796142" y="1132116"/>
            <a:ext cx="2460171" cy="19594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35955B-BE4D-416D-B710-AF85733F9DCA}"/>
              </a:ext>
            </a:extLst>
          </p:cNvPr>
          <p:cNvSpPr/>
          <p:nvPr/>
        </p:nvSpPr>
        <p:spPr>
          <a:xfrm>
            <a:off x="1796142" y="3211285"/>
            <a:ext cx="718458" cy="19594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1EAD5-8E38-4DE6-AF79-44E17C3AA7F0}"/>
              </a:ext>
            </a:extLst>
          </p:cNvPr>
          <p:cNvSpPr/>
          <p:nvPr/>
        </p:nvSpPr>
        <p:spPr>
          <a:xfrm>
            <a:off x="4332513" y="3439886"/>
            <a:ext cx="740230" cy="21771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6E0FCD-90B9-46C3-9DEA-CF6AB85A63EE}"/>
              </a:ext>
            </a:extLst>
          </p:cNvPr>
          <p:cNvSpPr/>
          <p:nvPr/>
        </p:nvSpPr>
        <p:spPr>
          <a:xfrm>
            <a:off x="5159828" y="2209802"/>
            <a:ext cx="849086" cy="17416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962599-5D4E-40F1-B466-F786A5C43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514" y="2700337"/>
            <a:ext cx="5552123" cy="19145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A216737-4FD4-43AF-9C43-57B071FD96EA}"/>
              </a:ext>
            </a:extLst>
          </p:cNvPr>
          <p:cNvSpPr/>
          <p:nvPr/>
        </p:nvSpPr>
        <p:spPr>
          <a:xfrm>
            <a:off x="8637406" y="2700337"/>
            <a:ext cx="332423" cy="31500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30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DB9434-03EC-48B6-BD85-F0F893352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2" y="166006"/>
            <a:ext cx="11962922" cy="538675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BC4B8F-2AD8-4BAB-99D8-5447DA2B6F9C}"/>
              </a:ext>
            </a:extLst>
          </p:cNvPr>
          <p:cNvSpPr/>
          <p:nvPr/>
        </p:nvSpPr>
        <p:spPr>
          <a:xfrm>
            <a:off x="351165" y="2697309"/>
            <a:ext cx="5078791" cy="217949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B9E569-D641-4806-8B8E-381A1DCCC698}"/>
              </a:ext>
            </a:extLst>
          </p:cNvPr>
          <p:cNvSpPr/>
          <p:nvPr/>
        </p:nvSpPr>
        <p:spPr>
          <a:xfrm>
            <a:off x="2367234" y="198664"/>
            <a:ext cx="332423" cy="31500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55041B-5BE6-4323-87FF-BA27F938920A}"/>
              </a:ext>
            </a:extLst>
          </p:cNvPr>
          <p:cNvSpPr/>
          <p:nvPr/>
        </p:nvSpPr>
        <p:spPr>
          <a:xfrm>
            <a:off x="2533445" y="3591111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7DB7A5-0A80-4441-BB39-924A1DB30215}"/>
              </a:ext>
            </a:extLst>
          </p:cNvPr>
          <p:cNvSpPr/>
          <p:nvPr/>
        </p:nvSpPr>
        <p:spPr>
          <a:xfrm>
            <a:off x="2367233" y="694147"/>
            <a:ext cx="332423" cy="3150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5095AF-3711-4C39-9989-80B3C293E39C}"/>
              </a:ext>
            </a:extLst>
          </p:cNvPr>
          <p:cNvSpPr/>
          <p:nvPr/>
        </p:nvSpPr>
        <p:spPr>
          <a:xfrm>
            <a:off x="6762046" y="2587239"/>
            <a:ext cx="637223" cy="5696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5401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E4258F-F7DF-41CC-8C42-8581A7EDE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9" y="295954"/>
            <a:ext cx="11382375" cy="3000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F077B6-82E4-43D0-AEEB-A584E6976FEA}"/>
              </a:ext>
            </a:extLst>
          </p:cNvPr>
          <p:cNvSpPr txBox="1"/>
          <p:nvPr/>
        </p:nvSpPr>
        <p:spPr>
          <a:xfrm>
            <a:off x="957943" y="3668486"/>
            <a:ext cx="8451031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Highlighted numbers changed in original table, automatically changes in other table also.</a:t>
            </a:r>
          </a:p>
        </p:txBody>
      </p:sp>
    </p:spTree>
    <p:extLst>
      <p:ext uri="{BB962C8B-B14F-4D97-AF65-F5344CB8AC3E}">
        <p14:creationId xmlns:p14="http://schemas.microsoft.com/office/powerpoint/2010/main" val="211664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5</cp:revision>
  <dcterms:created xsi:type="dcterms:W3CDTF">2021-12-20T10:55:59Z</dcterms:created>
  <dcterms:modified xsi:type="dcterms:W3CDTF">2021-12-20T11:10:58Z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2021-12-20T10:55:59Z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046c86a2-83cc-40c0-b5c2-d3acc832d8a6</vt:lpwstr>
  </property>
  <property fmtid="{D5CDD505-2E9C-101B-9397-08002B2CF9AE}" pid="8" name="MSIP_Label_19540963-e559-4020-8a90-fe8a502c2801_ContentBits">
    <vt:lpwstr>0</vt:lpwstr>
  </property>
</Properties>
</file>