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F865-ACA4-42A8-AFC9-B384A5F3B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98AF1-2F62-49C8-8E1E-C1169EED4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14566-4C14-40CF-B09F-825BEBDB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9E31-5FC1-4B15-9E58-D5F17E4EC22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D47F7-8729-4D09-B7B1-CF34AE8D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2C049-33D4-490B-9378-8DAB05D2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377B-B946-411A-8805-06A8963F1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78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199E-834C-4813-971E-37B31B92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18AB6-9588-49B8-AB8E-9D2A20B50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779E-B0A4-46B0-8434-01E05D2A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9E31-5FC1-4B15-9E58-D5F17E4EC22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7A026-187C-4BEE-9FCA-03AE01F7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3B958-ECAA-4739-8A55-46261325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377B-B946-411A-8805-06A8963F1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6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04B0B-173E-4082-9446-C680EF561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A2A0D-4DAC-426E-AA04-D262A1966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13DDD-53AA-40DC-82BD-3EF0A2A0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9E31-5FC1-4B15-9E58-D5F17E4EC22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A71E8-D71E-4F7D-9C10-6D020935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AA55B-DEFE-4FF1-BB47-0AC830CD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377B-B946-411A-8805-06A8963F1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36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23B7-4EDC-4E62-B624-10E94558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76F1B-E31C-4737-A782-E32ADB8E0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689B0-82CB-4D31-846D-DA4BBE38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9E31-5FC1-4B15-9E58-D5F17E4EC22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B0685-92B0-4B45-90AB-DF832E73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F239D-E23D-41A3-936E-7CB8C307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377B-B946-411A-8805-06A8963F1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02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F2DC-B5A6-455E-8BAC-E8A9F406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77CCD-E97E-43F7-8FEA-D0991B610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EE84C-4F13-4BC4-BC79-C6D19C21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9E31-5FC1-4B15-9E58-D5F17E4EC22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3565-6044-4C4C-A491-E7C1100A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EA5CB-A996-4769-8E52-5259AFBA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377B-B946-411A-8805-06A8963F1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66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5CE5-6B3D-4ECC-A1ED-7CE05F98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A01FD-742D-4191-9BC1-6AD5C20AF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ABD8A-8AE5-4573-A3F6-E6DC64076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51838-1102-45F7-99E9-3A4B88B0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9E31-5FC1-4B15-9E58-D5F17E4EC22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3DB1E-CC1C-486D-A522-C7A85C5D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E73BA-5B14-409F-85AD-A08C27A8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377B-B946-411A-8805-06A8963F1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81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F80E-06EB-41BB-A5B0-F67BF3DC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8F72D-CCAC-4260-8DB6-00E701579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98BBF-953B-44A6-9BB8-CA8553C13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97393-269F-460E-B165-430ED8E83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29786-BB55-4328-B442-0A14980CB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996BCC-C620-450E-AAC8-F390067C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9E31-5FC1-4B15-9E58-D5F17E4EC22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230CE-FEAF-4D9B-8AFA-90E3FBB8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E3B4D-5ABB-4EBB-9644-164706F5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377B-B946-411A-8805-06A8963F1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82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5DF3-8ADE-4681-B037-DAF48CB6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5E4AB-2502-4C78-9A28-7C394B4D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9E31-5FC1-4B15-9E58-D5F17E4EC22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61B2F-4390-42FF-B45F-91442CAA7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AA1A6-B8A7-4EAA-A9FA-C967F5F5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377B-B946-411A-8805-06A8963F1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26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AB5E1-41EE-4E46-B557-86A5A2E9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9E31-5FC1-4B15-9E58-D5F17E4EC22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E5B07-5A04-46EF-B857-2BEE0BEA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B938B-A07E-47A8-8BFC-42B82B73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377B-B946-411A-8805-06A8963F1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50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3140-6B2A-4751-B76E-341AFE905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63BF3-EBB7-468B-8F50-B03542BE1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67E00-5D03-4D9C-81A0-BBD10F77D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00B4E-3730-4578-97D4-18B0144E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9E31-5FC1-4B15-9E58-D5F17E4EC22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36888-6A62-43BE-8AB7-D09216C8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9FF7B-6B18-475B-8675-64F4A96A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377B-B946-411A-8805-06A8963F1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5446-0E51-48A0-B558-181E3FDE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E9A7E8-0D09-41FE-BF83-B3EBB3B91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FC0B4-9876-4E98-BE32-F2B8B363B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00291-3AFC-4DAE-A127-7E7BD35B8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9E31-5FC1-4B15-9E58-D5F17E4EC22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CDB8B-1F69-45D8-A142-7E24D08E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3EE41-2648-47DA-9089-BE314A0E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377B-B946-411A-8805-06A8963F1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18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1980D-C55C-4B83-8B6F-82142A0C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7A7EC-291C-47C7-BB93-9B0332F7F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E966F-3542-47CA-A18E-9634448DC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F9E31-5FC1-4B15-9E58-D5F17E4EC22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7C4E6-676D-47CE-A1B3-48B13759D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AF8BF-5A88-4E90-BD3D-1F53CD487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F377B-B946-411A-8805-06A8963F1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71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357E3B-CDC7-46B6-8D56-5B8B35F7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6" y="77559"/>
            <a:ext cx="10715625" cy="671512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0AD9D6-69D1-4F39-926A-E7F09B23A9A7}"/>
              </a:ext>
            </a:extLst>
          </p:cNvPr>
          <p:cNvSpPr/>
          <p:nvPr/>
        </p:nvSpPr>
        <p:spPr>
          <a:xfrm>
            <a:off x="4005941" y="2939139"/>
            <a:ext cx="1915886" cy="17634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D1CD8C-5C52-438F-8856-A6AE8938523B}"/>
              </a:ext>
            </a:extLst>
          </p:cNvPr>
          <p:cNvSpPr/>
          <p:nvPr/>
        </p:nvSpPr>
        <p:spPr>
          <a:xfrm>
            <a:off x="1289957" y="97969"/>
            <a:ext cx="560614" cy="2939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26924D-C532-4D16-9572-4841C3DBEF3F}"/>
              </a:ext>
            </a:extLst>
          </p:cNvPr>
          <p:cNvSpPr/>
          <p:nvPr/>
        </p:nvSpPr>
        <p:spPr>
          <a:xfrm>
            <a:off x="9552214" y="391882"/>
            <a:ext cx="419100" cy="5878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C0C5D0-BDBF-4544-9BBF-08DAA9C3934D}"/>
              </a:ext>
            </a:extLst>
          </p:cNvPr>
          <p:cNvSpPr/>
          <p:nvPr/>
        </p:nvSpPr>
        <p:spPr>
          <a:xfrm>
            <a:off x="4691743" y="3516083"/>
            <a:ext cx="631371" cy="544286"/>
          </a:xfrm>
          <a:prstGeom prst="ellipse">
            <a:avLst/>
          </a:prstGeom>
          <a:solidFill>
            <a:srgbClr val="FFFF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4E1CDE-BCA6-42D5-B21B-1E58BAAE6C7F}"/>
              </a:ext>
            </a:extLst>
          </p:cNvPr>
          <p:cNvSpPr/>
          <p:nvPr/>
        </p:nvSpPr>
        <p:spPr>
          <a:xfrm>
            <a:off x="1311729" y="424540"/>
            <a:ext cx="419101" cy="293914"/>
          </a:xfrm>
          <a:prstGeom prst="ellipse">
            <a:avLst/>
          </a:prstGeom>
          <a:solidFill>
            <a:srgbClr val="FFFF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CAC5B1-B042-4BB1-9D40-BA4260E25F7D}"/>
              </a:ext>
            </a:extLst>
          </p:cNvPr>
          <p:cNvSpPr/>
          <p:nvPr/>
        </p:nvSpPr>
        <p:spPr>
          <a:xfrm>
            <a:off x="9552213" y="1034140"/>
            <a:ext cx="419101" cy="293914"/>
          </a:xfrm>
          <a:prstGeom prst="ellipse">
            <a:avLst/>
          </a:prstGeom>
          <a:solidFill>
            <a:srgbClr val="FFFF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6501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650C24-DE0C-4E2C-B17F-25F453451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3" y="114300"/>
            <a:ext cx="10734675" cy="66294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66D616CC-FAB3-4E95-884C-53374EEB161C}"/>
              </a:ext>
            </a:extLst>
          </p:cNvPr>
          <p:cNvSpPr/>
          <p:nvPr/>
        </p:nvSpPr>
        <p:spPr>
          <a:xfrm>
            <a:off x="2012496" y="3429000"/>
            <a:ext cx="1069522" cy="740229"/>
          </a:xfrm>
          <a:prstGeom prst="ellipse">
            <a:avLst/>
          </a:prstGeom>
          <a:solidFill>
            <a:srgbClr val="FFFF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8912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F0D99B-0E83-4E29-BC44-DA316F72F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48" y="283029"/>
            <a:ext cx="11426027" cy="562791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14C625-8AB5-4462-9460-4B36C8B2E569}"/>
              </a:ext>
            </a:extLst>
          </p:cNvPr>
          <p:cNvSpPr/>
          <p:nvPr/>
        </p:nvSpPr>
        <p:spPr>
          <a:xfrm>
            <a:off x="3902528" y="1164769"/>
            <a:ext cx="832758" cy="2939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82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2021-12-20T10:41:40Z</dcterms:created>
  <dcterms:modified xsi:type="dcterms:W3CDTF">2021-12-20T10:52:55Z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2021-12-20T10:41:40Z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f6e5c8a9-5d7e-4792-957f-446577aee7e6</vt:lpwstr>
  </property>
  <property fmtid="{D5CDD505-2E9C-101B-9397-08002B2CF9AE}" pid="8" name="MSIP_Label_19540963-e559-4020-8a90-fe8a502c2801_ContentBits">
    <vt:lpwstr>0</vt:lpwstr>
  </property>
</Properties>
</file>