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7F1BA-A4DB-406E-BD0B-E6D9D821F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C6009-77B2-4B9C-B345-D38D6B132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FFCBE-21C1-4665-88FD-CCE9919DB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C4F37-395C-4709-8C9C-ADD7AA2B8699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961C0-C649-4B0E-8B55-1D39439E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9C424-444C-44CF-9B73-0BC59D2A3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189C-2712-4872-9611-263B38A14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3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3663E-DC66-49D0-BCD2-CCF9627FA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D6357-B573-4B63-84C2-227AA9D5F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CBA2A-24FA-4AE2-AD12-0D3D57F6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C4F37-395C-4709-8C9C-ADD7AA2B8699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B4388-4121-45CE-971E-CEDE7C66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D779F-A0E4-4467-9D55-CFC90788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189C-2712-4872-9611-263B38A14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54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E5FCCD-F582-4F7E-92EC-3D5AE31B1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5FB8F6-7CCD-47B4-B55A-DAD7A0B09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2E588-444A-45CA-858C-256CB9F7A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C4F37-395C-4709-8C9C-ADD7AA2B8699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9697D-8D73-4DF7-B676-F34E4F05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31184-C76D-415F-B2B6-F3900B8CF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189C-2712-4872-9611-263B38A14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877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9B9D1-6077-4FB2-9342-38516C399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F8AF0-3949-4F85-9B7E-E7414E060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393F6-5AA5-4C1F-8E27-758BC4EE8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C4F37-395C-4709-8C9C-ADD7AA2B8699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D05FA-B1E1-46C0-B1DC-EE5862BEA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8C8EB-47D1-4704-905E-95349006B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189C-2712-4872-9611-263B38A14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35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6BEA8-8DAD-4113-B81D-307A524BE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5A62C-372F-4129-A925-485F6B4AE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7BD00-1472-4233-B844-FE3C0893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C4F37-395C-4709-8C9C-ADD7AA2B8699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16FE0-149C-445A-B9A6-BF573277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11EE5-B6F3-462F-818F-D2E2145F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189C-2712-4872-9611-263B38A14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84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EECD7-A998-456E-9D63-0E72FBD40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A383F-1BDB-4294-B94B-F0C94FCA3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7147C-B714-40E2-912C-C20303D21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76A61-F5FA-4D2D-821B-CD82159F4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C4F37-395C-4709-8C9C-ADD7AA2B8699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1CFC4-39F1-497C-8D19-8D5038E56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7BCBE-7548-49E6-B5AD-4B165213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189C-2712-4872-9611-263B38A14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53CB-BA7A-4869-9C13-38C9535B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038C6-9C29-4333-B04C-B42602BCE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D2683-C032-41C1-A972-E9C458559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A9897-2797-4833-826F-C82093F6F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B8C786-08FD-4D54-BDA1-BFF5728AD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9712C4-5BB3-470B-916D-B9DCF3EEA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C4F37-395C-4709-8C9C-ADD7AA2B8699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D53F0A-6EF3-4BEB-BE8F-97BBA861C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A3F0D8-C6CB-4C7B-8539-710EE1DE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189C-2712-4872-9611-263B38A14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70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C38F-6687-41E7-A16B-C00F28C5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9B9CD-5F60-4933-9160-72ADE8BB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C4F37-395C-4709-8C9C-ADD7AA2B8699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9C2558-DB72-410C-8D00-3F92171EC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94064-64A2-4CCC-BDD5-209B2B8F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189C-2712-4872-9611-263B38A14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20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0B2222-1AC1-4C73-98E2-94DEEB86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C4F37-395C-4709-8C9C-ADD7AA2B8699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7D76DB-0B88-4D5B-B61E-995219FF2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96E5E-5369-493A-BB2D-F0CEBE0D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189C-2712-4872-9611-263B38A14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771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BE490-1C92-4749-AB0A-7421DB82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AB22C-D840-4BEF-B8DF-87FF0CC91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3BD5E-ADF7-4499-AB71-38B6EE23B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B9F43-AA53-4AF3-BE4B-C55A243B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C4F37-395C-4709-8C9C-ADD7AA2B8699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52125-204F-4552-8EE2-033C396C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BED1B-DC12-4E56-9F2D-CAB522BB3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189C-2712-4872-9611-263B38A14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36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34F4C-55E9-47FC-A7B8-5FCA516EB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4C34E3-A7D3-478F-A7B6-EE06B0CB4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41B1C-DC5A-4E7A-92AE-3C5FB88C2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67B95-E2B4-48C0-9CA7-0F41CE968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C4F37-395C-4709-8C9C-ADD7AA2B8699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B61FA-FB12-40DA-8013-A36A6C870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F0CDC-0059-47BB-8D0F-7AE66F4E0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189C-2712-4872-9611-263B38A14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58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DC12F-6238-4756-B7CA-A423171E4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C9221-A8E4-45A0-A104-A05139394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C465F-8077-4031-817B-DE14BEA61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C4F37-395C-4709-8C9C-ADD7AA2B8699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8C1D6-76B7-47D4-B71A-79C82C345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735C7-1C48-421E-BE34-06E6AAF18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C189C-2712-4872-9611-263B38A14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666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CAB49F-3F6E-4E39-AA99-88A66DCE2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14" y="831346"/>
            <a:ext cx="9209314" cy="51953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9C423C-18B2-4C0D-884A-1C9C5B392E15}"/>
              </a:ext>
            </a:extLst>
          </p:cNvPr>
          <p:cNvSpPr txBox="1"/>
          <p:nvPr/>
        </p:nvSpPr>
        <p:spPr>
          <a:xfrm>
            <a:off x="5061857" y="174172"/>
            <a:ext cx="1563185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400" dirty="0"/>
              <a:t>Method : 1</a:t>
            </a:r>
          </a:p>
        </p:txBody>
      </p:sp>
    </p:spTree>
    <p:extLst>
      <p:ext uri="{BB962C8B-B14F-4D97-AF65-F5344CB8AC3E}">
        <p14:creationId xmlns:p14="http://schemas.microsoft.com/office/powerpoint/2010/main" val="183850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32BDCF-4942-4657-B1B7-DE711A45D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14" y="830036"/>
            <a:ext cx="6191250" cy="53721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382AFE-9BF2-46D5-8F55-A1AC0398B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986" y="3190875"/>
            <a:ext cx="7814582" cy="213125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8E02DC-FB8E-45CF-B41D-C1460C46EA1F}"/>
              </a:ext>
            </a:extLst>
          </p:cNvPr>
          <p:cNvSpPr txBox="1"/>
          <p:nvPr/>
        </p:nvSpPr>
        <p:spPr>
          <a:xfrm>
            <a:off x="4909457" y="152401"/>
            <a:ext cx="1563185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400" dirty="0"/>
              <a:t>Method : 2</a:t>
            </a:r>
          </a:p>
        </p:txBody>
      </p:sp>
    </p:spTree>
    <p:extLst>
      <p:ext uri="{BB962C8B-B14F-4D97-AF65-F5344CB8AC3E}">
        <p14:creationId xmlns:p14="http://schemas.microsoft.com/office/powerpoint/2010/main" val="951483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C6998B-FF06-4498-9A27-0C57373FF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91860"/>
            <a:ext cx="7410450" cy="466725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695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61F641-819D-4138-868A-A387CC16E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16" y="240847"/>
            <a:ext cx="6096000" cy="379095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211135-A7E0-4381-B724-000DDA3F1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987" y="2164896"/>
            <a:ext cx="5673497" cy="443914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1428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210506-1DDC-4CD9-A067-BCC936AC112D}"/>
              </a:ext>
            </a:extLst>
          </p:cNvPr>
          <p:cNvSpPr txBox="1"/>
          <p:nvPr/>
        </p:nvSpPr>
        <p:spPr>
          <a:xfrm>
            <a:off x="217714" y="402771"/>
            <a:ext cx="7418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https://www.simplilearn.com/tutorials/excel-tutorial/remove-excel-duplicate</a:t>
            </a:r>
          </a:p>
        </p:txBody>
      </p:sp>
    </p:spTree>
    <p:extLst>
      <p:ext uri="{BB962C8B-B14F-4D97-AF65-F5344CB8AC3E}">
        <p14:creationId xmlns:p14="http://schemas.microsoft.com/office/powerpoint/2010/main" val="1362647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4</cp:revision>
  <dcterms:created xsi:type="dcterms:W3CDTF">2021-12-16T12:00:34Z</dcterms:created>
  <dcterms:modified xsi:type="dcterms:W3CDTF">2021-12-16T12:16:19Z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2021-12-16T12:00:34Z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4399fa5e-966b-422e-af94-b79ddd802040</vt:lpwstr>
  </property>
  <property fmtid="{D5CDD505-2E9C-101B-9397-08002B2CF9AE}" pid="8" name="MSIP_Label_19540963-e559-4020-8a90-fe8a502c2801_ContentBits">
    <vt:lpwstr>0</vt:lpwstr>
  </property>
</Properties>
</file>