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6D6D-5E56-4A02-AACA-242A79EE2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E362B-0050-4EF4-8D80-ADD119602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1E82A-27A6-4C01-8A6A-C04F1303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DAB7-D584-48B9-83DF-C55448EC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FEA7-825B-4A61-BC36-5EBD29B6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1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A60F-B4C2-4002-AD47-7685ABDB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87289-2427-4915-BC8A-9C6613D25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758F-0BA7-4F74-8294-3B44CCDD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25DD-B6A6-4600-B058-DA5A56AC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BCB06-3807-4212-88AB-AEA6ABCE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9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9516A-83A6-4C57-8B34-3EB1F8FC1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CF503-0171-478C-AECD-3C9FB1FE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2B5D2-D664-444D-9E67-7A107AF8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A8EFA-6ACA-4D38-A931-2257CF0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A32B-FCE1-4BE8-8B5A-68617604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58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BD7B-A70D-4843-A67F-4EE61FDD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4A5E-A6CC-44D6-B344-A223F01D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5811-23AF-41AB-B9F6-6D34BF63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5EEB-B93A-4782-B22B-C45C79B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2308A-D36F-47FF-9EE8-5DC21D4E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AD90-B627-44DE-8DDC-C271918A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682B8-4C30-47DB-B307-77A70BA73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7865-CB20-456B-82BC-84018EE5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14B6-8AAF-4BAA-B22A-DAB86928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2BADD-623F-49F4-A6D5-CE58BA77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3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B11C-A795-4333-94C7-033AE5DE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3BD5-7086-48E7-918C-B18D017A3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F808F-7855-4258-BA75-C5D3973E3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2746-1615-4944-9B2A-303C0C7E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47AED-7A07-4E4E-A4B6-44E59C2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4923D-2BFA-48F4-88EC-8F2FDF49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3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6AEB-A987-4554-AB69-A5992CB0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0219D-D7FA-43A1-8BF1-AB2C41E6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3DA20-4CE8-40AE-AAF0-87811C90D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578FF-DC40-462B-8150-464763D3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F4FB9-B688-40FB-B88D-AB451AE4A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A441D-1E99-44E1-8BC0-AA828DF1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B7D05-A333-4D5B-8484-6CA9B1C6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80DC1-A753-4D94-A74B-39733E54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6F72-E2F8-4DBD-A049-B89273FA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AEEEA-D2B3-4D90-B199-B17379C2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77949-7138-478F-B0F2-5DCA79B2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BB288-7651-42DF-AE8F-0E752C80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0B2B1-8C40-4BD5-BC4A-A4C836A3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3385E-4E19-4F1C-A262-4AD0E40C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1A277-DF82-49AC-B3B0-35B0E7C4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3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25E7-66E5-474C-B32A-A3608328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5546-E2E5-40A1-8627-3E43FAD7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FCECE-9521-48C0-961B-E7108CE82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82F4E-EA76-4F29-9ABB-EBFC4639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60A3A-C2FE-4A1C-A9AE-5DA7D03B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7902F-6943-4F43-AAA2-BE08638B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0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1F9F-C616-4762-B0BC-335F79CE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109A0-DDE6-4DA7-BBC2-8F2B742D5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E9AED-A4C5-49E7-AB1D-FD3FF5F2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1F8B6-8984-47F7-8F15-ADE365C2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2A2F-B831-4A52-8452-DFE4E28E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9182D-F466-4C2F-A8F3-C6A6F045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04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E1C6F-4F5D-490C-8F1D-9A16BEBD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974E-B817-467F-8F28-2DE7EFDE2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BAA8C-98B7-422B-AEDA-13EF0B1E3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6965-00BA-4C9D-9666-3730BD476EB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7D2D-D219-4602-8AC3-EA8FA8A42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6D2B3-C23B-48D6-AA9D-85D59424F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77DB6-95D4-4594-80A5-73C2D692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5FBB0A5-DEC0-493C-A224-5AAE33042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2" y="150963"/>
            <a:ext cx="3994246" cy="37492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64F9D7C-C88B-4185-9931-AF7F1CE49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93" y="150963"/>
            <a:ext cx="3855735" cy="37492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DFA6B85-8A18-456F-9A87-6F4B797B8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09" y="150963"/>
            <a:ext cx="3892927" cy="37492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37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B732EFA-E821-4323-8D20-C5C71B421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" y="112856"/>
            <a:ext cx="3989634" cy="386189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A6AE6B4-0C5B-48D1-9F77-67696FC96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62" y="112855"/>
            <a:ext cx="3907685" cy="38408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ECD8EA7-7C9C-4CBF-9E81-198B53DA7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712" y="112857"/>
            <a:ext cx="4010400" cy="384088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575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2CC6F76-3ED6-457E-90C9-82A1F4B1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0" y="131435"/>
            <a:ext cx="3606164" cy="34900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957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2021-12-21T06:58:43Z</dcterms:created>
  <dcterms:modified xsi:type="dcterms:W3CDTF">2021-12-21T07:04:48Z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2021-12-21T06:58:44Z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127e9755-c0f2-43a8-8bec-b0b0b51edd9d</vt:lpwstr>
  </property>
  <property fmtid="{D5CDD505-2E9C-101B-9397-08002B2CF9AE}" pid="8" name="MSIP_Label_19540963-e559-4020-8a90-fe8a502c2801_ContentBits">
    <vt:lpwstr>0</vt:lpwstr>
  </property>
</Properties>
</file>