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0E1C-9AFC-4A74-9FC2-71610BA0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72A8D-11F0-4144-907F-91DF6F884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97F3-BE05-4B91-AD4E-6C74F270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4AD4-F6B9-4266-943B-681C18D0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1AC-4A31-4850-A9FD-5CB78866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2829-2793-4789-8EA5-BA35A062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5C74E-B6B4-4E8F-A20C-3716F57C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0123-28A4-4F98-9013-075941BA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F938-55C7-4795-A625-AE398DFF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83B3-278F-4D7E-AB15-3111948C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F25C0-5E5D-4DF0-991A-6B3C4621D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B81C-A903-49B2-B60F-CCB3CE56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7ADD-53CA-48DC-98F9-5AA0EADE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57D7-5062-456B-8D38-AA0FD15C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026F-C6E6-438E-A0D4-EFD8CB6C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337E-62D8-4C47-A633-0E063986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20E2-BC02-48BA-86B1-18F142A4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037C-3DA1-429F-83B9-09A9CB3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292A-0364-4E9E-A031-1296C22A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41FB-C3CC-428A-97C3-A349D746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3714-7880-4D17-BC1F-4196FD65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8D01-101B-41EF-A510-6FB6353B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3E57-5D17-480C-A5AA-DB4A846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2C29-6580-45CC-8231-28CA1E3C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6E88-CD73-4C59-B035-F698E9ED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5B34-B218-45F8-B198-EC8A7CC2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87AB-BE70-4CDC-9C71-C9EA647DA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4A5FA-4C4C-40A9-9CCF-670A753B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9859-2D86-4C57-8B53-B1C27B4E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F52C-1115-4637-9499-E9925E51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E53D-6C1C-47D9-A218-EB47F295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ED99-D604-4114-AED1-6E15B4AE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BA4B-74F3-4A7E-B7DD-733337F0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C181-D681-46D5-98F4-60378C98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59B7A-08DE-47EB-A3FC-E1C4FA29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57C25-11CA-4D73-B3FD-853FD75C5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D94D0-3DB2-43CD-9C47-B3849347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16BEC-9C71-4CAE-9F10-91CFED13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8D490-C295-4DE7-B379-7284C40B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3599-E086-483F-BCB3-6100505E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A3052-C185-47D6-A654-AB1030FB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714D7-8E53-4C92-8905-D21FB5D2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6BC5-33FD-4B03-99F0-B8E859BC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3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AF5B8-0427-4E28-896E-A2BC22AC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2CBB4-E213-49A4-8928-614D060E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36B07-EE86-45EB-85B7-7B4BE40D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A4E2-FB7C-4205-9A5C-273F7D79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C7AC-83FA-4A22-A957-719A0B80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57A2B-D5AD-40B7-8A04-761B0CB8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0F260-04D0-4B5D-ABCE-F17C6A7E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38FB-B55C-4103-B9AE-97381B29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F78E-23B5-4302-A102-12715E7C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0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9771-8FDC-4439-A1A3-962E18F4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8CAB2-9512-4738-8908-40F779BC3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D7185-6E7E-4EF9-93BD-C8F30586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83FD-BE5F-49A1-9EE8-73592FA4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66CE-43E4-4DEC-9D07-62D50CD7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7F06-4A38-45A4-9BC4-BFB2646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1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7FA1F-3DA8-4F5F-9548-0037D116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ED70-05B1-4DF7-8E0E-6585A82C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978B-8500-418C-9826-455430CE5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7F17-5C43-435E-AA79-6064A199A93A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ABB2-7B10-4D7D-B683-3132FC545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6681-0346-476B-AFEC-C1620BDD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AB4A-3E4F-4FEF-836B-881CA954F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7632-D818-4D27-A65E-E6451989B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4" t="3899" b="9673"/>
          <a:stretch/>
        </p:blipFill>
        <p:spPr>
          <a:xfrm>
            <a:off x="152400" y="174171"/>
            <a:ext cx="8156972" cy="30153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DFD6-89C8-480C-B61D-BB1EAECC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28999"/>
            <a:ext cx="4659086" cy="31976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62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2021-12-21T12:07:51Z</dcterms:created>
  <dcterms:modified xsi:type="dcterms:W3CDTF">2021-12-21T12:09:42Z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2021-12-21T12:07:52Z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14e703b4-341c-4420-993d-428616883e94</vt:lpwstr>
  </property>
  <property fmtid="{D5CDD505-2E9C-101B-9397-08002B2CF9AE}" pid="8" name="MSIP_Label_19540963-e559-4020-8a90-fe8a502c2801_ContentBits">
    <vt:lpwstr>0</vt:lpwstr>
  </property>
</Properties>
</file>