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4E3F-AB2D-481F-949C-114B9574F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1853E-A13E-40DB-8969-2B503A77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17BA-6FDB-42E3-8CF7-BA5AA946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6775-1B98-4E11-B967-37487AEE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55B6-8447-46E0-B832-954D1C33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0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D649-B519-4C16-8D76-48E7C88A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42BF1-79AF-4B73-81BC-11DF924E2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92A34-CD0F-46CB-BF26-7CFDDC0D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3516-0D8A-477B-A6DD-2D431A73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E41C-0A0E-48CE-8301-702B985A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0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D685C-F1C2-409A-A91C-CC7AB4200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0938D-73D3-4275-B19B-645F00323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0E24-8AF4-4A7D-B4CE-4C487BCB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0F54-E6DB-40EE-A8E4-942D366F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7D4E-16B2-423C-8DAA-D4EFD531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DBD-BBBF-422B-BE68-33875F0D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6B0A-EC76-4084-B4E3-2FBDF153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3B90-C3F5-429B-A3E0-34E3CD69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51C4-8F9D-4DFA-AD6D-9C68922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3BA4-0B21-4917-93F0-07425AAC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3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5D5E-6952-40B7-BCBB-6AD1515F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3531B-B7EC-43CE-8F50-FB096002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CD90-C94C-4CA6-9064-978D1153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09ADB-85A3-471C-8A9D-4725CB69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B540-D46F-4EC0-AAE0-6D233EF7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ABB5-D770-4C39-A658-063F8EA6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8F57-528A-4F6C-AFC4-6B6FDBDD2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4F33-F87F-40DA-93C8-AB4A97057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7EC0-C8CE-4C2D-9563-56CA27F5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F60F9-FC8D-4B00-B756-06E5D5E7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B166-7B4B-46B6-897B-AF47D32B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BDB-ADCA-4476-9ED7-4F75EB00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59C4-B652-4C00-A559-224D6BEC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B294A-5B3F-4BAB-9E6C-ABABD0A0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49CCB-B406-4DAB-A188-1259C735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720CD-4FEF-4A56-A33E-6C32DB2BE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DF20F-0E65-46E6-9CE2-F9818283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1A8F4-41F9-44B2-A6BB-D3640A7B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DF42E-3DF5-4A13-8DBB-75DB5DDF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B072-33E7-42F9-AB20-6DDCD114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B260C-9AD8-4E95-8710-35E33833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52175-C1BF-4860-AFA1-8F4A461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721BC-B289-4174-99A0-AEA00A8A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1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1B44F-424A-4A2F-96AD-C2305DBA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34936-E98C-424F-8125-099826EC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C965-2E0F-44D2-A199-349C1563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6BB8-4636-424D-91D0-DF9EE021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0840-4A69-4D65-A652-51913CF0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8B2EB-E946-46F7-8526-87ECB176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4C970-5F59-4DD8-8AF6-FFF1E602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A2731-2FDC-48AD-8369-5F046074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8296A-9BCB-495F-A500-A889356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7F01-5181-495A-AFC0-8815A970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4957-50D1-402F-8107-459610A3C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D60CC-4A16-40F7-90BF-D74280EB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4851-F6E9-49B2-B979-41D6814E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89AF-B445-486A-A07A-6E237331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7B568-D48E-4EC3-A68A-D4E265CD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A950F-4F2E-42C9-879B-1EBC21F2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322DE-A5A5-4FCB-BDED-0CC865A6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9B57-BB3E-41D4-BB1B-971ECA118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BD00-6D1C-4E01-AB98-AC0BEC688D68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ACFA-CF8B-40CC-834C-8C8590BBC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F4CA-8412-4EB7-A66A-CD91C23E7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BFA9-6E2A-4B54-9E11-2C7CB0E62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9C477F-BA17-4AB1-A711-A25992B8A117}"/>
              </a:ext>
            </a:extLst>
          </p:cNvPr>
          <p:cNvSpPr txBox="1"/>
          <p:nvPr/>
        </p:nvSpPr>
        <p:spPr>
          <a:xfrm>
            <a:off x="5716440" y="2647950"/>
            <a:ext cx="95160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2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6768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D75919-D9A5-4897-9176-1E12BF101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" t="2882" r="2744" b="4077"/>
          <a:stretch/>
        </p:blipFill>
        <p:spPr>
          <a:xfrm>
            <a:off x="185057" y="195943"/>
            <a:ext cx="3505200" cy="29571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A6010-2AF8-41E5-A4CE-7DE29B4D6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6" b="2637"/>
          <a:stretch/>
        </p:blipFill>
        <p:spPr>
          <a:xfrm>
            <a:off x="3903888" y="195943"/>
            <a:ext cx="7580541" cy="494211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35331D-DB27-4D1A-BEC1-742FBC843B16}"/>
              </a:ext>
            </a:extLst>
          </p:cNvPr>
          <p:cNvSpPr/>
          <p:nvPr/>
        </p:nvSpPr>
        <p:spPr>
          <a:xfrm>
            <a:off x="9666514" y="4757057"/>
            <a:ext cx="870857" cy="370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03B58-AA50-4310-8796-DFB812057E07}"/>
              </a:ext>
            </a:extLst>
          </p:cNvPr>
          <p:cNvSpPr/>
          <p:nvPr/>
        </p:nvSpPr>
        <p:spPr>
          <a:xfrm>
            <a:off x="3984171" y="2902685"/>
            <a:ext cx="2939132" cy="32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Column1 &amp; </a:t>
            </a:r>
            <a:r>
              <a:rPr lang="en-IN" b="1" dirty="0"/>
              <a:t>Alt + A +E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9A216-CAC9-49BD-A8F9-F00AC2B71BB0}"/>
              </a:ext>
            </a:extLst>
          </p:cNvPr>
          <p:cNvCxnSpPr/>
          <p:nvPr/>
        </p:nvCxnSpPr>
        <p:spPr>
          <a:xfrm>
            <a:off x="4288971" y="2579914"/>
            <a:ext cx="0" cy="3227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7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61624-ACB8-47A4-B578-97F92830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 t="580" r="1011" b="862"/>
          <a:stretch/>
        </p:blipFill>
        <p:spPr>
          <a:xfrm>
            <a:off x="185058" y="206829"/>
            <a:ext cx="6117772" cy="497477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57E8BC-1935-40D7-864E-935A4FBFF7DC}"/>
              </a:ext>
            </a:extLst>
          </p:cNvPr>
          <p:cNvSpPr/>
          <p:nvPr/>
        </p:nvSpPr>
        <p:spPr>
          <a:xfrm>
            <a:off x="283028" y="2002971"/>
            <a:ext cx="729343" cy="272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AA777-727C-480F-BEAC-132079E34471}"/>
              </a:ext>
            </a:extLst>
          </p:cNvPr>
          <p:cNvSpPr/>
          <p:nvPr/>
        </p:nvSpPr>
        <p:spPr>
          <a:xfrm>
            <a:off x="4267199" y="4800600"/>
            <a:ext cx="1012372" cy="370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CDA81-F04D-4768-A345-53F641F0E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89928" y="206828"/>
            <a:ext cx="5625705" cy="459377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902046-0FFE-48F5-A01F-8B5CD04DFA19}"/>
              </a:ext>
            </a:extLst>
          </p:cNvPr>
          <p:cNvSpPr/>
          <p:nvPr/>
        </p:nvSpPr>
        <p:spPr>
          <a:xfrm>
            <a:off x="11179463" y="4397828"/>
            <a:ext cx="860137" cy="326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C638B-2D40-40B7-B6F7-809D44630C79}"/>
              </a:ext>
            </a:extLst>
          </p:cNvPr>
          <p:cNvSpPr txBox="1"/>
          <p:nvPr/>
        </p:nvSpPr>
        <p:spPr>
          <a:xfrm>
            <a:off x="5716440" y="2647950"/>
            <a:ext cx="114807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2400" dirty="0"/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201016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1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57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2021-12-21T05:00:42Z</dcterms:created>
  <dcterms:modified xsi:type="dcterms:W3CDTF">2021-12-21T13:29:17Z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2021-12-21T05:00:43Z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0f67c132-4213-447e-aa65-2cec304d4a1c</vt:lpwstr>
  </property>
  <property fmtid="{D5CDD505-2E9C-101B-9397-08002B2CF9AE}" pid="8" name="MSIP_Label_19540963-e559-4020-8a90-fe8a502c2801_ContentBits">
    <vt:lpwstr>0</vt:lpwstr>
  </property>
</Properties>
</file>