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01D3-907A-34FF-99D0-55107875A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D6283-E45D-3013-20B1-21D99060E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63547-3E61-4040-45F8-FE9CE47E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6A44-6AF3-4DD8-B8DE-A104BDE0A6E8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342F7-B6E1-2E44-7255-411929FE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0912-7E17-DC0B-26F6-5176C384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97F0-049E-4EF6-AC34-CAFD42871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43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B5AD-40F7-3195-5138-27FA0112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724C6-DADC-3FAB-5B72-8A0AB3C3E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35745-EF11-177E-25AA-B3D61826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6A44-6AF3-4DD8-B8DE-A104BDE0A6E8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B56FA-D856-4448-F532-ACAE6BC7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079A-F057-DADD-56DC-D73811D5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97F0-049E-4EF6-AC34-CAFD42871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92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DE262-4F36-EDB1-8F9F-28653B2A9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6AFF3-DD41-AAA3-4846-39975A09B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E792A-AF54-AEEE-C5F5-1220FE25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6A44-6AF3-4DD8-B8DE-A104BDE0A6E8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B535C-1D55-7E03-6B57-FAD7C527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5460E-04DD-947B-43B8-30641DB4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97F0-049E-4EF6-AC34-CAFD42871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42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7A6F-77DB-D5B7-402B-18B11E5E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2659-4763-B90C-6A92-36F12D67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83E2-D250-F3D6-9D1B-A8FD1C42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6A44-6AF3-4DD8-B8DE-A104BDE0A6E8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F6E7-BB26-EDE9-E64C-31DA8AE6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EE1D7-42EE-D34F-631D-A0D0E07A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97F0-049E-4EF6-AC34-CAFD42871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41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BCBA-3412-6752-4CF3-8AAF9190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67E7C-4067-9397-2BDB-3944FC675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1C035-32AA-1D78-0786-2C507A7B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6A44-6AF3-4DD8-B8DE-A104BDE0A6E8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1F72A-71A7-7392-B9B7-66C3EDB6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F68D-B801-409C-5A60-FD51672B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97F0-049E-4EF6-AC34-CAFD42871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11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9002-603D-66C8-F282-90B0187C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E5B5A-CE0A-2F4F-8876-9E80BF4BF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6DE60-C1AF-854B-0209-09EB843CE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C1FCE-B5BB-CA1A-1143-162BFB8B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6A44-6AF3-4DD8-B8DE-A104BDE0A6E8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F53BC-C4FC-22AF-43D9-3AED35EF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30AB8-5E44-82EB-A82C-D6B33939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97F0-049E-4EF6-AC34-CAFD42871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7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0552-AB50-95E3-7CE3-4DF165CE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FBCC4-03F4-CCB2-2BE6-EE97AA85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4DE86-9C81-E749-EE78-69AB86E3C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6C14E-B915-8954-90D7-90FC46AD9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82736-F41A-41DE-B349-F18542D50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80D3D-6425-DB8E-77AA-B1E08849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6A44-6AF3-4DD8-B8DE-A104BDE0A6E8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7669E-5CDD-9F17-036B-2E03FF07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80946-03E5-1B60-7B8A-03C3452E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97F0-049E-4EF6-AC34-CAFD42871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98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B498-DBA6-9BFB-39EF-7DCFF275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86A9E-7BAC-A292-609A-62F8FA91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6A44-6AF3-4DD8-B8DE-A104BDE0A6E8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E2945-5997-EFAA-F9C0-6F01FF48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8357E-C6B8-0C4E-FA93-EF240C58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97F0-049E-4EF6-AC34-CAFD42871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65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E4678-DE53-2D23-9491-5393E4C2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6A44-6AF3-4DD8-B8DE-A104BDE0A6E8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F79A6-5E7E-2947-D4BD-CA554C5E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6059C-E9EC-6A93-C05D-3E87CE79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97F0-049E-4EF6-AC34-CAFD42871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33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96DC-E78F-5418-6C88-E72C6BAF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F9D2-E073-7B11-8593-C363E7930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2CEBA-4ADD-1F81-918C-75F3F2A28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DA060-083F-C23A-4572-10C06E0D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6A44-6AF3-4DD8-B8DE-A104BDE0A6E8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C0307-F534-51AB-7C35-C4E8FAF8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8170A-0078-6D3B-26DB-46B7ED36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97F0-049E-4EF6-AC34-CAFD42871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06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1FDE-8C66-7BA4-5F25-13D2C78F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65530-B885-3510-F62D-7EF2BBB18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A7E64-F7F2-A046-B616-C3434C554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C8E76-780B-D9B9-42A2-DB3311D9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6A44-6AF3-4DD8-B8DE-A104BDE0A6E8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921BA-5FB1-EEAD-A7B2-0D078C60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48131-6DC6-DB23-9724-99B68F0E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97F0-049E-4EF6-AC34-CAFD42871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85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259F1-B0B6-8E85-BAB1-CF7E5839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4CCEE-D186-900C-FC55-D0C3E158F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0928-D606-983C-134B-9CCEF49F8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F6A44-6AF3-4DD8-B8DE-A104BDE0A6E8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DC836-33FF-62F2-8E03-0F9D734AD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767CE-82F0-A516-2759-B4AD33786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197F0-049E-4EF6-AC34-CAFD42871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52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D98EB6-872F-9FEE-1CFA-C5FD4C6A0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47" t="34340" r="56735" b="46918"/>
          <a:stretch/>
        </p:blipFill>
        <p:spPr>
          <a:xfrm>
            <a:off x="207033" y="198407"/>
            <a:ext cx="4356341" cy="16558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CF09A0-C1E8-2ADD-1570-7CB3054C09B8}"/>
              </a:ext>
            </a:extLst>
          </p:cNvPr>
          <p:cNvSpPr txBox="1"/>
          <p:nvPr/>
        </p:nvSpPr>
        <p:spPr>
          <a:xfrm>
            <a:off x="4942936" y="327804"/>
            <a:ext cx="44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Script activity supports more than 5,000 rows</a:t>
            </a:r>
          </a:p>
        </p:txBody>
      </p:sp>
    </p:spTree>
    <p:extLst>
      <p:ext uri="{BB962C8B-B14F-4D97-AF65-F5344CB8AC3E}">
        <p14:creationId xmlns:p14="http://schemas.microsoft.com/office/powerpoint/2010/main" val="400258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AA9CEA-BFAE-AC0C-75DF-BB0DFFB77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62" r="54533" b="21384"/>
          <a:stretch/>
        </p:blipFill>
        <p:spPr>
          <a:xfrm>
            <a:off x="172956" y="170509"/>
            <a:ext cx="3941844" cy="2208341"/>
          </a:xfrm>
          <a:prstGeom prst="rect">
            <a:avLst/>
          </a:prstGeom>
          <a:ln w="15875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CC0FFA-AF0D-0BEF-DB2F-43C1F9C7FFE9}"/>
              </a:ext>
            </a:extLst>
          </p:cNvPr>
          <p:cNvSpPr txBox="1"/>
          <p:nvPr/>
        </p:nvSpPr>
        <p:spPr>
          <a:xfrm>
            <a:off x="126463" y="2592697"/>
            <a:ext cx="1021404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/>
              <a:t>Lookup activity: </a:t>
            </a:r>
            <a:r>
              <a:rPr lang="en-IN" sz="1600" dirty="0"/>
              <a:t>in Query only </a:t>
            </a:r>
            <a:r>
              <a:rPr lang="en-IN" sz="1600" b="1" dirty="0"/>
              <a:t>SELECT</a:t>
            </a:r>
            <a:r>
              <a:rPr lang="en-IN" sz="1600" dirty="0"/>
              <a:t> statement can apply. You can’t apply other statements like </a:t>
            </a:r>
            <a:r>
              <a:rPr lang="en-IN" sz="1600" b="1" dirty="0"/>
              <a:t>insert, update &amp; delete</a:t>
            </a:r>
            <a:r>
              <a:rPr lang="en-IN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Script activity: </a:t>
            </a:r>
            <a:r>
              <a:rPr lang="en-IN" sz="1600" dirty="0"/>
              <a:t>you can give any (DML, DDL) statement.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49628-A236-E0FC-70F6-2D9185AAE046}"/>
              </a:ext>
            </a:extLst>
          </p:cNvPr>
          <p:cNvSpPr txBox="1"/>
          <p:nvPr/>
        </p:nvSpPr>
        <p:spPr>
          <a:xfrm>
            <a:off x="126463" y="3472523"/>
            <a:ext cx="6344173" cy="792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/>
              <a:t>Script activity: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1) Not recommended for big volumes. Because it is not using spark cluster.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7E311-5BBD-2FFB-9E96-133CF856EDF4}"/>
              </a:ext>
            </a:extLst>
          </p:cNvPr>
          <p:cNvSpPr/>
          <p:nvPr/>
        </p:nvSpPr>
        <p:spPr>
          <a:xfrm>
            <a:off x="126463" y="121869"/>
            <a:ext cx="10126490" cy="417775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74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2023-03-01T07:54:55Z</dcterms:created>
  <dcterms:modified xsi:type="dcterms:W3CDTF">2023-03-01T07:56:36Z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2023-03-01T07:54:56Z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3df8aa93-c7d8-4204-88f7-fc2907207066</vt:lpwstr>
  </property>
  <property fmtid="{D5CDD505-2E9C-101B-9397-08002B2CF9AE}" pid="8" name="MSIP_Label_19540963-e559-4020-8a90-fe8a502c2801_ContentBits">
    <vt:lpwstr>0</vt:lpwstr>
  </property>
</Properties>
</file>