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FBB-B452-4316-85BD-FB754011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DC7F-4EE8-4FBC-8337-B2F91079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D03A-0ACB-4B25-9B5F-9DEA84C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7FD-9531-4CEC-AB77-233EED33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4C28-1FCD-40B3-A2B7-0DD67417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441-6443-41B1-BC45-E521B267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54B-714D-4E33-8E06-C63A987C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6E81-DA3E-41CA-955C-4FB5FFD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176F-F250-4459-B104-330EC8EB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F626-AA00-4311-AC89-B72ED4BC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C6898-992F-4541-885C-4362B200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1D23-CEB1-4A98-84B5-85297AF0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C2-3128-4048-9F3F-2707B52A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6684-A6FB-4C28-901F-BCE3BA10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7AC7-E972-440B-8A1D-4FAF0ED2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C2FF-1B82-46B6-876B-D91C08E1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2AD7-A57C-4282-9F77-1E25E034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9B1A-7741-4551-94AF-4261C68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54FC-E01F-43DC-A26D-8F9FF2EA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D30D-0F16-44A5-9ED3-D44B154B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CFE-F056-443A-90D2-A4C3E114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CF54-BCE2-4ADE-89C4-12156C8B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00D5-9CD0-47B1-BC18-A85D3EF1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B0BF-A71E-404F-A922-B6C9CAF3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DE03-7670-4669-8DFD-F8C5ED44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A06-926F-4F03-BC25-0EC9CF9D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9DA8-420F-4BF4-9D2C-F7528440F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041A-3785-4715-A153-E13FEA96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6995-1A13-48C9-85A3-5B2537D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9DCC-0FCF-471D-B847-4B9241A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2E20-6F92-43EC-9236-C902561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051E-2C8A-4BDD-849F-09442E6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AAF8-33C9-429B-B246-19874629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A874-64CA-4F9C-A53E-85CDE597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2DC55-A673-4493-BAEC-3B3CE3DB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9C11A-663B-4489-A211-6B211761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EC5F-BC16-40FB-A0CD-556BD95F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08CF1-E71C-4D01-B2AF-0247574D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3EB6F-1E8A-4306-A876-EEC64FDC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F914-B0F1-4838-9E19-C0850E7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50D1-F762-4F79-9784-A48484EE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EBA67-6A87-4E69-9E84-4A0C7A79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E452F-3800-453D-B98F-12E80A97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BB334-A81B-41BC-AABF-A7C01A67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877FC-661B-4757-8A5B-BAC4E6C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E5E5-9E92-4691-B66C-91BE39C7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89EC-8214-49C0-83E9-775C4352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67FA-71F5-4A34-8ED1-766F338B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7E89-9160-49B9-A892-904D40AC6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F71F-D7D7-4AAE-9740-511FFB5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25A1-87CE-42D1-A7F2-49D07DF7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FC98-E93F-4AE0-9763-B6B10F8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3A44-A0AC-464B-B92B-15AC6D38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7524C-54AE-4107-97AF-E3686EE5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7B91-1322-478B-A467-50C28EA7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5599-C5DC-4950-AC28-08B168C0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9FAD-CC8C-4BB4-805B-E69DA9B2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2BCA-E4BC-436F-9350-5A4552D0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BA272-9915-4076-98CB-6C2BF703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0E60-A077-4F71-8755-08B1232D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EC98-7FD4-4710-AFAA-EAE78A9C8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E294-83D6-436F-B0E8-DDA3F474CF9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CEA1-668C-440C-AB90-7E0FD9D2A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1F2E-4D22-48D9-AE99-311B80DB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B15-6183-4752-A0A0-05E29FF1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A39AA-2B30-4FD2-84C2-8E123CBE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149366"/>
            <a:ext cx="4890466" cy="1616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A2E51-C08E-4C66-8D02-9CA0BBB5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7" y="1913490"/>
            <a:ext cx="5734877" cy="9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2022-07-18T06:39:02Z</dcterms:created>
  <dcterms:modified xsi:type="dcterms:W3CDTF">2022-07-20T06:52:48Z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2022-07-18T06:39:06Z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3855756c-fc51-47f6-9398-2d53d4c1b118</vt:lpwstr>
  </property>
  <property fmtid="{D5CDD505-2E9C-101B-9397-08002B2CF9AE}" pid="8" name="MSIP_Label_19540963-e559-4020-8a90-fe8a502c2801_ContentBits">
    <vt:lpwstr>0</vt:lpwstr>
  </property>
</Properties>
</file>