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F9C0-A879-475F-B05B-9ED1F585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A85B-A4D6-46F8-9BEE-ECBFDED0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05D1-3C6E-40DA-AF68-240BF160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DA6F-6B8A-4374-A99F-86B83110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2308-1CA2-4306-9F6F-F00EDE6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2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FD6C-B2F0-4188-9B8C-F37701BD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AE26-3DCE-4A0F-9E15-7C5AA847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184C-3E5A-4215-8751-770CC88A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1472E-DE9C-4F50-BD3E-692A2CDC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F8FA-2482-4338-B946-E04B2D7C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6FB12-A15C-4D79-B807-216F53E50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60AF-80DA-4FAE-B874-DAEA1807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26EC-928E-4A20-B2FE-4969A463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68AF-38EE-473D-AC1E-BB16BB74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4E82-A6E2-484D-BA15-3394A78F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B868-1094-4B52-AB7C-FE65AC5D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242D-C86B-4575-AACF-33B64A2D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86E6-648C-448B-BC93-83DD3BB5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6022-3ED4-437E-9837-95F67486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55A4-40D0-473C-95CD-67DFBA2D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7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F432-787B-4540-811B-34F6B26A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A8EE-0D17-40FF-B617-3C8CC986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74D8-4C3A-4036-97FF-6A705EE4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2F0E-A788-4A9A-A406-543B6705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97BF-EA31-45B3-A036-367F875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5EB-54B8-4D43-B38A-A8A2ADEB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2368-DAF5-4A00-842B-01867DF7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6E956-B86E-41A0-A472-BB9CDD2D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34DC-F9C3-4F5D-A7C3-392FEC14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520EE-76BD-4000-8B02-DA10EE6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AA25-3276-4799-9377-D78C51B0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AEB7-BCAD-430D-96AE-497B6791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4F8B-5BD0-4F30-816D-6B25EE87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D576-C9D7-441A-A5A0-007DEF06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AAA4D-E358-4C53-9E39-F25DD7A3A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6B4EF-25CA-42E8-A035-A090E14A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5ACCF-786A-4E63-A251-88ECE579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096B5-059F-4EBA-966A-C99109D0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23BB-51B9-4C53-AFC3-A707A84E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9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76C9-EDD5-44AC-9BB2-721DEDBE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50EF3-089F-4FDD-9444-B9E6447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56116-1831-41C7-8CCC-7BE0F9F4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16298-E948-495B-A53C-0C58ED4B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373BA-0B52-4605-BDFD-7640196F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C33AF-8969-4106-B2CA-75AED0F7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4C43F-E3E9-40DC-ACBF-A6034CC2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9796-98A5-41E8-9B01-B2BDB1F3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B5CD-DC45-49A2-BDD4-F52305FB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C047-B5D4-4813-AD67-B5819A7F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50712-D38D-4A25-858D-881F239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76AA7-EE36-406C-AAB4-1E0C1E75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79C9-EA15-4BF0-ABC2-8111C06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8DA-5787-487F-B2ED-A613A8FE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4D10A-18AA-4A2D-BAB9-594099942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66489-283A-403C-BE29-46101D26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956-692D-4C06-8422-1EC367F4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E8365-EB6B-49C0-BF99-A026DA5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F9D04-B5D8-490A-B243-F2A5B20E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0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DFAA2-9919-46F8-960D-383E8600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9163B-4731-42A5-819E-F3626E2C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943F-B5D8-49BD-952D-2B09573B5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AC9E-AF66-41B7-BBC0-123862FFFC80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5A4D-5A2C-49A9-9511-30465A1C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FB4F-91D1-4C5F-8E85-9672922D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C744-CC25-4F2E-AB4D-DF77D67D2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E08F72-9716-4565-8AA8-7D33556CC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0" t="2860" r="3946" b="4118"/>
          <a:stretch/>
        </p:blipFill>
        <p:spPr>
          <a:xfrm>
            <a:off x="217903" y="177375"/>
            <a:ext cx="5674897" cy="162494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6D035-624C-4F89-83FE-26E1F094B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3" t="10380" r="13690" b="13307"/>
          <a:stretch/>
        </p:blipFill>
        <p:spPr>
          <a:xfrm>
            <a:off x="217903" y="2142837"/>
            <a:ext cx="2096654" cy="4064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485FC-F9FE-4D51-A831-9EC388468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42" t="16991" r="9484" b="13377"/>
          <a:stretch/>
        </p:blipFill>
        <p:spPr>
          <a:xfrm>
            <a:off x="2584296" y="2142837"/>
            <a:ext cx="614115" cy="406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756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E041A-78D9-43E8-A1A5-7B5DA24A3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6"/>
          <a:stretch/>
        </p:blipFill>
        <p:spPr>
          <a:xfrm>
            <a:off x="129740" y="3028118"/>
            <a:ext cx="7841241" cy="553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D0543-8215-4F9E-95BC-C2D7A1BB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0" y="2261786"/>
            <a:ext cx="7841241" cy="620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9E4A6-D59A-4BA8-87BE-83BD1D153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40" y="213014"/>
            <a:ext cx="7841241" cy="1253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16D95-3E1A-41F8-9531-63CEF3E949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184"/>
          <a:stretch/>
        </p:blipFill>
        <p:spPr>
          <a:xfrm>
            <a:off x="129740" y="4000211"/>
            <a:ext cx="840078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61484-A749-4834-8921-2F0179A30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84" y="4381789"/>
            <a:ext cx="44767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FC91BA-B922-4724-BF44-BADA5F1700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08" r="35992"/>
          <a:stretch/>
        </p:blipFill>
        <p:spPr>
          <a:xfrm>
            <a:off x="1457180" y="4000210"/>
            <a:ext cx="3798311" cy="2094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847602-A648-4195-BB58-BB56DBDC6B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1764" y="4000211"/>
            <a:ext cx="3138054" cy="608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E35B5A-C139-4393-B44C-4F4CA01554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1764" y="4835723"/>
            <a:ext cx="3138054" cy="645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00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FD508-6E67-4D74-A3AD-A068C82E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213014"/>
            <a:ext cx="7461250" cy="1195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EFD2A5-4493-45B0-A223-D26E82988F96}"/>
              </a:ext>
            </a:extLst>
          </p:cNvPr>
          <p:cNvSpPr/>
          <p:nvPr/>
        </p:nvSpPr>
        <p:spPr>
          <a:xfrm>
            <a:off x="1865745" y="213014"/>
            <a:ext cx="812800" cy="119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34198-FA9E-47E7-B1B8-404C6153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1602941"/>
            <a:ext cx="7461250" cy="1198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03A866-7A93-4625-BD63-775E5139F98D}"/>
              </a:ext>
            </a:extLst>
          </p:cNvPr>
          <p:cNvSpPr/>
          <p:nvPr/>
        </p:nvSpPr>
        <p:spPr>
          <a:xfrm>
            <a:off x="1898071" y="1605994"/>
            <a:ext cx="812800" cy="119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991FC-B46B-457F-B7DB-D13525320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" y="3061855"/>
            <a:ext cx="7461250" cy="147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3A84D1-2617-4367-A15E-019872D611DA}"/>
              </a:ext>
            </a:extLst>
          </p:cNvPr>
          <p:cNvSpPr/>
          <p:nvPr/>
        </p:nvSpPr>
        <p:spPr>
          <a:xfrm>
            <a:off x="206375" y="4249953"/>
            <a:ext cx="7461250" cy="290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BDDDA-24E5-481E-85B8-CF1CB778C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6" y="4803665"/>
            <a:ext cx="2010352" cy="1233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D02645-31F0-46C5-B4B3-350458DD9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816" y="5137311"/>
            <a:ext cx="457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lose up of a chart">
            <a:extLst>
              <a:ext uri="{FF2B5EF4-FFF2-40B4-BE49-F238E27FC236}">
                <a16:creationId xmlns:a16="http://schemas.microsoft.com/office/drawing/2014/main" id="{1B69040B-0BB4-44FE-94BF-E86FA3AD1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t="8682" r="4522" b="6005"/>
          <a:stretch/>
        </p:blipFill>
        <p:spPr bwMode="auto">
          <a:xfrm>
            <a:off x="213591" y="230621"/>
            <a:ext cx="3517900" cy="23314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EE5B8D-F9D3-446D-803F-59E0694C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1" y="2981436"/>
            <a:ext cx="2077027" cy="2460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8B246-91A7-4CA9-9A37-6A70C1D6B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18" y="3925567"/>
            <a:ext cx="45720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D5A49-5D3B-43D1-9554-A0C5F4891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00" y="4257786"/>
            <a:ext cx="45720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606EA-2664-48D1-B7DF-486BD1A4B5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286" r="3536"/>
          <a:stretch/>
        </p:blipFill>
        <p:spPr>
          <a:xfrm>
            <a:off x="1671782" y="4880022"/>
            <a:ext cx="441036" cy="258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D18A2-B2C7-440B-839B-4DEB50F64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536" y="2981436"/>
            <a:ext cx="2108864" cy="2460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E3E1F-AA24-477E-9551-48A4B8C6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968" y="3935092"/>
            <a:ext cx="457200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FA65E-B878-4BFB-9C6C-53B622D1DA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286" r="3536"/>
          <a:stretch/>
        </p:blipFill>
        <p:spPr>
          <a:xfrm>
            <a:off x="4079877" y="4906946"/>
            <a:ext cx="441036" cy="258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7F4A70-ACE5-491E-9166-E8B2A93DB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663" y="2981436"/>
            <a:ext cx="2209834" cy="2460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0F41C2-13D7-4DB6-B6F7-C64960175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602" y="2981436"/>
            <a:ext cx="1914593" cy="2460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B551AD-A00E-495D-8B47-5B1FDCB38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286" r="3536"/>
          <a:stretch/>
        </p:blipFill>
        <p:spPr>
          <a:xfrm>
            <a:off x="8111551" y="4278407"/>
            <a:ext cx="441036" cy="2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9</cp:revision>
  <dcterms:created xsi:type="dcterms:W3CDTF">2022-10-26T10:00:21Z</dcterms:created>
  <dcterms:modified xsi:type="dcterms:W3CDTF">2022-10-28T12:14:43Z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2022-10-26T10:00:21Z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054bf1d7-6e50-4a57-b9bf-0be606de6aaa</vt:lpwstr>
  </property>
  <property fmtid="{D5CDD505-2E9C-101B-9397-08002B2CF9AE}" pid="8" name="MSIP_Label_19540963-e559-4020-8a90-fe8a502c2801_ContentBits">
    <vt:lpwstr>0</vt:lpwstr>
  </property>
</Properties>
</file>